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omments/modernComment_10A_D5C6AC58.xml" ContentType="application/vnd.ms-powerpoint.comments+xml"/>
  <Override PartName="/ppt/theme/themeOverride1.xml" ContentType="application/vnd.openxmlformats-officedocument.themeOverrid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6" r:id="rId2"/>
    <p:sldId id="257" r:id="rId3"/>
    <p:sldId id="258" r:id="rId4"/>
    <p:sldId id="265" r:id="rId5"/>
    <p:sldId id="259" r:id="rId6"/>
    <p:sldId id="267" r:id="rId7"/>
    <p:sldId id="262" r:id="rId8"/>
    <p:sldId id="266" r:id="rId9"/>
    <p:sldId id="268" r:id="rId10"/>
    <p:sldId id="260" r:id="rId11"/>
    <p:sldId id="261" r:id="rId12"/>
    <p:sldId id="263" r:id="rId13"/>
    <p:sldId id="264" r:id="rId14"/>
  </p:sldIdLst>
  <p:sldSz cx="12192000" cy="6858000"/>
  <p:notesSz cx="6858000" cy="9144000"/>
  <p:defaultTextStyle>
    <a:defPPr>
      <a:defRPr lang="nb-N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E8A37511-C1DE-D2A4-75BD-73B9E4A9B681}" name="Anne Marie Schrøder" initials="AMS" userId="S::ams@matvett.no::18a8f54f-6373-449e-9069-816ee24ebc5a" providerId="AD"/>
  <p188:author id="{017202DB-6CCB-0018-7B5E-88C18EB0A24F}" name="Anne-Grete Haugen" initials="AGH" userId="S::agh@matvett.no::c696f41c-c545-42e7-b68b-99f897a6c9e4" providerId="AD"/>
  <p188:author id="{EFC31EF8-8DEA-07D3-6A3F-DDA3FF301FE4}" name="Marie Kleppe" initials="MK" userId="S::mk@matvett.no::056cd931-466e-45f7-98c4-8b8fbdd715fc" providerId="AD"/>
</p188: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83D15074-C4FE-46BF-B66F-DF958530539D}" v="3" dt="2023-08-10T14:20:58.484"/>
    <p1510:client id="{89BBFA7C-DD2E-40FC-8EE0-EE47EB74DB58}" v="6" dt="2023-08-10T12:29:03.981"/>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8850"/>
    <p:restoredTop sz="96018"/>
  </p:normalViewPr>
  <p:slideViewPr>
    <p:cSldViewPr snapToGrid="0">
      <p:cViewPr varScale="1">
        <p:scale>
          <a:sx n="117" d="100"/>
          <a:sy n="117" d="100"/>
        </p:scale>
        <p:origin x="132" y="150"/>
      </p:cViewPr>
      <p:guideLst/>
    </p:cSldViewPr>
  </p:slideViewPr>
  <p:notesTextViewPr>
    <p:cViewPr>
      <p:scale>
        <a:sx n="1" d="1"/>
        <a:sy n="1" d="1"/>
      </p:scale>
      <p:origin x="0" y="0"/>
    </p:cViewPr>
  </p:notesTextViewPr>
  <p:sorterViewPr>
    <p:cViewPr>
      <p:scale>
        <a:sx n="60" d="100"/>
        <a:sy n="60" d="100"/>
      </p:scale>
      <p:origin x="0" y="-48"/>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21" Type="http://schemas.microsoft.com/office/2018/10/relationships/authors" Target="author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20" Type="http://schemas.microsoft.com/office/2015/10/relationships/revisionInfo" Target="revisionInfo.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19" Type="http://schemas.microsoft.com/office/2016/11/relationships/changesInfo" Target="changesInfos/changesInfo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arie Kleppe" userId="056cd931-466e-45f7-98c4-8b8fbdd715fc" providerId="ADAL" clId="{83D15074-C4FE-46BF-B66F-DF958530539D}"/>
    <pc:docChg chg="undo custSel delSld modSld">
      <pc:chgData name="Marie Kleppe" userId="056cd931-466e-45f7-98c4-8b8fbdd715fc" providerId="ADAL" clId="{83D15074-C4FE-46BF-B66F-DF958530539D}" dt="2023-08-10T14:30:26" v="157" actId="47"/>
      <pc:docMkLst>
        <pc:docMk/>
      </pc:docMkLst>
      <pc:sldChg chg="delCm">
        <pc:chgData name="Marie Kleppe" userId="056cd931-466e-45f7-98c4-8b8fbdd715fc" providerId="ADAL" clId="{83D15074-C4FE-46BF-B66F-DF958530539D}" dt="2023-08-10T14:14:33.967" v="0"/>
        <pc:sldMkLst>
          <pc:docMk/>
          <pc:sldMk cId="3831784738" sldId="256"/>
        </pc:sldMkLst>
        <pc:extLst>
          <p:ext xmlns:p="http://schemas.openxmlformats.org/presentationml/2006/main" uri="{D6D511B9-2390-475A-947B-AFAB55BFBCF1}">
            <pc226:cmChg xmlns:pc226="http://schemas.microsoft.com/office/powerpoint/2022/06/main/command" chg="del">
              <pc226:chgData name="Marie Kleppe" userId="056cd931-466e-45f7-98c4-8b8fbdd715fc" providerId="ADAL" clId="{83D15074-C4FE-46BF-B66F-DF958530539D}" dt="2023-08-10T14:14:33.967" v="0"/>
              <pc2:cmMkLst xmlns:pc2="http://schemas.microsoft.com/office/powerpoint/2019/9/main/command">
                <pc:docMk/>
                <pc:sldMk cId="3831784738" sldId="256"/>
                <pc2:cmMk id="{6C60C0FC-FB41-4F23-8042-DB64FCD4DDFF}"/>
              </pc2:cmMkLst>
            </pc226:cmChg>
          </p:ext>
        </pc:extLst>
      </pc:sldChg>
      <pc:sldChg chg="addSp delSp modSp mod addCm delCm">
        <pc:chgData name="Marie Kleppe" userId="056cd931-466e-45f7-98c4-8b8fbdd715fc" providerId="ADAL" clId="{83D15074-C4FE-46BF-B66F-DF958530539D}" dt="2023-08-10T14:29:48.554" v="156" actId="1076"/>
        <pc:sldMkLst>
          <pc:docMk/>
          <pc:sldMk cId="2396683160" sldId="261"/>
        </pc:sldMkLst>
        <pc:spChg chg="add del mod">
          <ac:chgData name="Marie Kleppe" userId="056cd931-466e-45f7-98c4-8b8fbdd715fc" providerId="ADAL" clId="{83D15074-C4FE-46BF-B66F-DF958530539D}" dt="2023-08-10T14:20:53.972" v="105" actId="478"/>
          <ac:spMkLst>
            <pc:docMk/>
            <pc:sldMk cId="2396683160" sldId="261"/>
            <ac:spMk id="2" creationId="{C1678415-260B-7F38-2B23-80CBA40A6401}"/>
          </ac:spMkLst>
        </pc:spChg>
        <pc:spChg chg="mod">
          <ac:chgData name="Marie Kleppe" userId="056cd931-466e-45f7-98c4-8b8fbdd715fc" providerId="ADAL" clId="{83D15074-C4FE-46BF-B66F-DF958530539D}" dt="2023-08-10T14:20:33.874" v="102" actId="255"/>
          <ac:spMkLst>
            <pc:docMk/>
            <pc:sldMk cId="2396683160" sldId="261"/>
            <ac:spMk id="4" creationId="{2FE6ADBF-2996-0FD8-80A0-58555562F998}"/>
          </ac:spMkLst>
        </pc:spChg>
        <pc:spChg chg="add del mod">
          <ac:chgData name="Marie Kleppe" userId="056cd931-466e-45f7-98c4-8b8fbdd715fc" providerId="ADAL" clId="{83D15074-C4FE-46BF-B66F-DF958530539D}" dt="2023-08-10T14:17:35.458" v="67" actId="478"/>
          <ac:spMkLst>
            <pc:docMk/>
            <pc:sldMk cId="2396683160" sldId="261"/>
            <ac:spMk id="5" creationId="{2AD8CEE2-F25C-C052-998B-8217612279B7}"/>
          </ac:spMkLst>
        </pc:spChg>
        <pc:spChg chg="add del mod">
          <ac:chgData name="Marie Kleppe" userId="056cd931-466e-45f7-98c4-8b8fbdd715fc" providerId="ADAL" clId="{83D15074-C4FE-46BF-B66F-DF958530539D}" dt="2023-08-10T14:17:35.196" v="66"/>
          <ac:spMkLst>
            <pc:docMk/>
            <pc:sldMk cId="2396683160" sldId="261"/>
            <ac:spMk id="7" creationId="{198BEE44-2930-8B0E-D244-CF5244EF3E8F}"/>
          </ac:spMkLst>
        </pc:spChg>
        <pc:spChg chg="add del mod">
          <ac:chgData name="Marie Kleppe" userId="056cd931-466e-45f7-98c4-8b8fbdd715fc" providerId="ADAL" clId="{83D15074-C4FE-46BF-B66F-DF958530539D}" dt="2023-08-10T14:20:57.530" v="107" actId="478"/>
          <ac:spMkLst>
            <pc:docMk/>
            <pc:sldMk cId="2396683160" sldId="261"/>
            <ac:spMk id="9" creationId="{87C3DF2C-D5A6-AF93-9C29-0F65192BA881}"/>
          </ac:spMkLst>
        </pc:spChg>
        <pc:spChg chg="add mod">
          <ac:chgData name="Marie Kleppe" userId="056cd931-466e-45f7-98c4-8b8fbdd715fc" providerId="ADAL" clId="{83D15074-C4FE-46BF-B66F-DF958530539D}" dt="2023-08-10T14:20:58.484" v="108"/>
          <ac:spMkLst>
            <pc:docMk/>
            <pc:sldMk cId="2396683160" sldId="261"/>
            <ac:spMk id="10" creationId="{BA9D4C5C-2C0E-19BD-D826-FEFE4C59393E}"/>
          </ac:spMkLst>
        </pc:spChg>
        <pc:spChg chg="mod">
          <ac:chgData name="Marie Kleppe" userId="056cd931-466e-45f7-98c4-8b8fbdd715fc" providerId="ADAL" clId="{83D15074-C4FE-46BF-B66F-DF958530539D}" dt="2023-08-10T14:21:04.117" v="109" actId="1076"/>
          <ac:spMkLst>
            <pc:docMk/>
            <pc:sldMk cId="2396683160" sldId="261"/>
            <ac:spMk id="13" creationId="{AE4DC238-16A6-9831-4C29-45A2D878910E}"/>
          </ac:spMkLst>
        </pc:spChg>
        <pc:spChg chg="mod">
          <ac:chgData name="Marie Kleppe" userId="056cd931-466e-45f7-98c4-8b8fbdd715fc" providerId="ADAL" clId="{83D15074-C4FE-46BF-B66F-DF958530539D}" dt="2023-08-10T14:21:35.445" v="117" actId="1076"/>
          <ac:spMkLst>
            <pc:docMk/>
            <pc:sldMk cId="2396683160" sldId="261"/>
            <ac:spMk id="38" creationId="{89DB3388-2748-1774-E355-7FE377DE4362}"/>
          </ac:spMkLst>
        </pc:spChg>
        <pc:spChg chg="mod">
          <ac:chgData name="Marie Kleppe" userId="056cd931-466e-45f7-98c4-8b8fbdd715fc" providerId="ADAL" clId="{83D15074-C4FE-46BF-B66F-DF958530539D}" dt="2023-08-10T14:22:27.543" v="125" actId="1076"/>
          <ac:spMkLst>
            <pc:docMk/>
            <pc:sldMk cId="2396683160" sldId="261"/>
            <ac:spMk id="39" creationId="{DE8427A1-67AE-BA7E-B0EA-5AF571140FF4}"/>
          </ac:spMkLst>
        </pc:spChg>
        <pc:spChg chg="mod">
          <ac:chgData name="Marie Kleppe" userId="056cd931-466e-45f7-98c4-8b8fbdd715fc" providerId="ADAL" clId="{83D15074-C4FE-46BF-B66F-DF958530539D}" dt="2023-08-10T14:20:33.874" v="102" actId="255"/>
          <ac:spMkLst>
            <pc:docMk/>
            <pc:sldMk cId="2396683160" sldId="261"/>
            <ac:spMk id="42" creationId="{7DD71536-B6E3-4563-C458-0BDE653A7BAA}"/>
          </ac:spMkLst>
        </pc:spChg>
        <pc:spChg chg="mod">
          <ac:chgData name="Marie Kleppe" userId="056cd931-466e-45f7-98c4-8b8fbdd715fc" providerId="ADAL" clId="{83D15074-C4FE-46BF-B66F-DF958530539D}" dt="2023-08-10T14:20:33.874" v="102" actId="255"/>
          <ac:spMkLst>
            <pc:docMk/>
            <pc:sldMk cId="2396683160" sldId="261"/>
            <ac:spMk id="43" creationId="{0BF15DFF-413B-9D8D-FAFD-1B21FF4BADB2}"/>
          </ac:spMkLst>
        </pc:spChg>
        <pc:spChg chg="mod">
          <ac:chgData name="Marie Kleppe" userId="056cd931-466e-45f7-98c4-8b8fbdd715fc" providerId="ADAL" clId="{83D15074-C4FE-46BF-B66F-DF958530539D}" dt="2023-08-10T14:21:17.002" v="112" actId="1076"/>
          <ac:spMkLst>
            <pc:docMk/>
            <pc:sldMk cId="2396683160" sldId="261"/>
            <ac:spMk id="44" creationId="{3ACC81D5-FD2E-1EDD-170E-BBD09EE412BB}"/>
          </ac:spMkLst>
        </pc:spChg>
        <pc:spChg chg="mod">
          <ac:chgData name="Marie Kleppe" userId="056cd931-466e-45f7-98c4-8b8fbdd715fc" providerId="ADAL" clId="{83D15074-C4FE-46BF-B66F-DF958530539D}" dt="2023-08-10T14:20:33.874" v="102" actId="255"/>
          <ac:spMkLst>
            <pc:docMk/>
            <pc:sldMk cId="2396683160" sldId="261"/>
            <ac:spMk id="45" creationId="{3A919EE2-4443-C533-2CE1-53FFEEA0FC89}"/>
          </ac:spMkLst>
        </pc:spChg>
        <pc:spChg chg="mod">
          <ac:chgData name="Marie Kleppe" userId="056cd931-466e-45f7-98c4-8b8fbdd715fc" providerId="ADAL" clId="{83D15074-C4FE-46BF-B66F-DF958530539D}" dt="2023-08-10T14:20:33.874" v="102" actId="255"/>
          <ac:spMkLst>
            <pc:docMk/>
            <pc:sldMk cId="2396683160" sldId="261"/>
            <ac:spMk id="46" creationId="{6961E1A5-3523-F33A-A13D-E5890C369778}"/>
          </ac:spMkLst>
        </pc:spChg>
        <pc:spChg chg="mod">
          <ac:chgData name="Marie Kleppe" userId="056cd931-466e-45f7-98c4-8b8fbdd715fc" providerId="ADAL" clId="{83D15074-C4FE-46BF-B66F-DF958530539D}" dt="2023-08-10T14:20:33.874" v="102" actId="255"/>
          <ac:spMkLst>
            <pc:docMk/>
            <pc:sldMk cId="2396683160" sldId="261"/>
            <ac:spMk id="47" creationId="{6E4E1B81-56EA-6A4E-1A28-1100A8E1DDF1}"/>
          </ac:spMkLst>
        </pc:spChg>
        <pc:spChg chg="mod">
          <ac:chgData name="Marie Kleppe" userId="056cd931-466e-45f7-98c4-8b8fbdd715fc" providerId="ADAL" clId="{83D15074-C4FE-46BF-B66F-DF958530539D}" dt="2023-08-10T14:20:33.874" v="102" actId="255"/>
          <ac:spMkLst>
            <pc:docMk/>
            <pc:sldMk cId="2396683160" sldId="261"/>
            <ac:spMk id="48" creationId="{25F87065-0249-F796-9B14-99ABABCE4045}"/>
          </ac:spMkLst>
        </pc:spChg>
        <pc:spChg chg="mod">
          <ac:chgData name="Marie Kleppe" userId="056cd931-466e-45f7-98c4-8b8fbdd715fc" providerId="ADAL" clId="{83D15074-C4FE-46BF-B66F-DF958530539D}" dt="2023-08-10T14:20:33.874" v="102" actId="255"/>
          <ac:spMkLst>
            <pc:docMk/>
            <pc:sldMk cId="2396683160" sldId="261"/>
            <ac:spMk id="49" creationId="{B51BEBDA-A770-D06B-3E9A-FCAC6FEA6C0F}"/>
          </ac:spMkLst>
        </pc:spChg>
        <pc:spChg chg="mod">
          <ac:chgData name="Marie Kleppe" userId="056cd931-466e-45f7-98c4-8b8fbdd715fc" providerId="ADAL" clId="{83D15074-C4FE-46BF-B66F-DF958530539D}" dt="2023-08-10T14:21:20.690" v="113" actId="1076"/>
          <ac:spMkLst>
            <pc:docMk/>
            <pc:sldMk cId="2396683160" sldId="261"/>
            <ac:spMk id="50" creationId="{D9A1F459-1406-D755-638C-F4A3B1639C1A}"/>
          </ac:spMkLst>
        </pc:spChg>
        <pc:spChg chg="mod">
          <ac:chgData name="Marie Kleppe" userId="056cd931-466e-45f7-98c4-8b8fbdd715fc" providerId="ADAL" clId="{83D15074-C4FE-46BF-B66F-DF958530539D}" dt="2023-08-10T14:21:40.043" v="118" actId="113"/>
          <ac:spMkLst>
            <pc:docMk/>
            <pc:sldMk cId="2396683160" sldId="261"/>
            <ac:spMk id="51" creationId="{7D18AC12-48CF-0D65-AEDB-AAC93F927FF6}"/>
          </ac:spMkLst>
        </pc:spChg>
        <pc:spChg chg="mod">
          <ac:chgData name="Marie Kleppe" userId="056cd931-466e-45f7-98c4-8b8fbdd715fc" providerId="ADAL" clId="{83D15074-C4FE-46BF-B66F-DF958530539D}" dt="2023-08-10T14:23:48.662" v="139" actId="207"/>
          <ac:spMkLst>
            <pc:docMk/>
            <pc:sldMk cId="2396683160" sldId="261"/>
            <ac:spMk id="52" creationId="{28FB0646-E645-1694-65AA-5549BAA2AFF8}"/>
          </ac:spMkLst>
        </pc:spChg>
        <pc:spChg chg="mod">
          <ac:chgData name="Marie Kleppe" userId="056cd931-466e-45f7-98c4-8b8fbdd715fc" providerId="ADAL" clId="{83D15074-C4FE-46BF-B66F-DF958530539D}" dt="2023-08-10T14:21:27.206" v="115" actId="1076"/>
          <ac:spMkLst>
            <pc:docMk/>
            <pc:sldMk cId="2396683160" sldId="261"/>
            <ac:spMk id="53" creationId="{3E548C30-34D9-01CA-E565-C0C6ED72AEB4}"/>
          </ac:spMkLst>
        </pc:spChg>
        <pc:spChg chg="mod">
          <ac:chgData name="Marie Kleppe" userId="056cd931-466e-45f7-98c4-8b8fbdd715fc" providerId="ADAL" clId="{83D15074-C4FE-46BF-B66F-DF958530539D}" dt="2023-08-10T14:21:46.100" v="119" actId="113"/>
          <ac:spMkLst>
            <pc:docMk/>
            <pc:sldMk cId="2396683160" sldId="261"/>
            <ac:spMk id="54" creationId="{CC206C17-C9DC-0E95-A06B-998AD6F441BD}"/>
          </ac:spMkLst>
        </pc:spChg>
        <pc:spChg chg="mod">
          <ac:chgData name="Marie Kleppe" userId="056cd931-466e-45f7-98c4-8b8fbdd715fc" providerId="ADAL" clId="{83D15074-C4FE-46BF-B66F-DF958530539D}" dt="2023-08-10T14:29:48.554" v="156" actId="1076"/>
          <ac:spMkLst>
            <pc:docMk/>
            <pc:sldMk cId="2396683160" sldId="261"/>
            <ac:spMk id="55" creationId="{9E4E257F-CA11-C4DF-01DF-165F5FAE0B1A}"/>
          </ac:spMkLst>
        </pc:spChg>
        <pc:picChg chg="add del">
          <ac:chgData name="Marie Kleppe" userId="056cd931-466e-45f7-98c4-8b8fbdd715fc" providerId="ADAL" clId="{83D15074-C4FE-46BF-B66F-DF958530539D}" dt="2023-08-10T14:20:55.909" v="106" actId="478"/>
          <ac:picMkLst>
            <pc:docMk/>
            <pc:sldMk cId="2396683160" sldId="261"/>
            <ac:picMk id="6" creationId="{AA9F8396-50BF-CE35-880F-5E1E8B3C58BB}"/>
          </ac:picMkLst>
        </pc:picChg>
        <pc:extLst>
          <p:ext xmlns:p="http://schemas.openxmlformats.org/presentationml/2006/main" uri="{D6D511B9-2390-475A-947B-AFAB55BFBCF1}">
            <pc226:cmChg xmlns:pc226="http://schemas.microsoft.com/office/powerpoint/2022/06/main/command" chg="add del">
              <pc226:chgData name="Marie Kleppe" userId="056cd931-466e-45f7-98c4-8b8fbdd715fc" providerId="ADAL" clId="{83D15074-C4FE-46BF-B66F-DF958530539D}" dt="2023-08-10T14:19:42.229" v="91"/>
              <pc2:cmMkLst xmlns:pc2="http://schemas.microsoft.com/office/powerpoint/2019/9/main/command">
                <pc:docMk/>
                <pc:sldMk cId="2396683160" sldId="261"/>
                <pc2:cmMk id="{528DA324-6689-4CA3-B73B-B481FD276E68}"/>
              </pc2:cmMkLst>
            </pc226:cmChg>
            <pc226:cmChg xmlns:pc226="http://schemas.microsoft.com/office/powerpoint/2022/06/main/command" chg="add del">
              <pc226:chgData name="Marie Kleppe" userId="056cd931-466e-45f7-98c4-8b8fbdd715fc" providerId="ADAL" clId="{83D15074-C4FE-46BF-B66F-DF958530539D}" dt="2023-08-10T14:19:39.840" v="90"/>
              <pc2:cmMkLst xmlns:pc2="http://schemas.microsoft.com/office/powerpoint/2019/9/main/command">
                <pc:docMk/>
                <pc:sldMk cId="2396683160" sldId="261"/>
                <pc2:cmMk id="{139FFD24-F007-4B94-8AF6-61623736D248}"/>
              </pc2:cmMkLst>
            </pc226:cmChg>
            <pc226:cmChg xmlns:pc226="http://schemas.microsoft.com/office/powerpoint/2022/06/main/command" chg="add del">
              <pc226:chgData name="Marie Kleppe" userId="056cd931-466e-45f7-98c4-8b8fbdd715fc" providerId="ADAL" clId="{83D15074-C4FE-46BF-B66F-DF958530539D}" dt="2023-08-10T14:20:00.665" v="97"/>
              <pc2:cmMkLst xmlns:pc2="http://schemas.microsoft.com/office/powerpoint/2019/9/main/command">
                <pc:docMk/>
                <pc:sldMk cId="2396683160" sldId="261"/>
                <pc2:cmMk id="{0AE0064C-A1DD-47D5-858A-1BB5DF13D25D}"/>
              </pc2:cmMkLst>
            </pc226:cmChg>
            <pc226:cmChg xmlns:pc226="http://schemas.microsoft.com/office/powerpoint/2022/06/main/command" chg="add del">
              <pc226:chgData name="Marie Kleppe" userId="056cd931-466e-45f7-98c4-8b8fbdd715fc" providerId="ADAL" clId="{83D15074-C4FE-46BF-B66F-DF958530539D}" dt="2023-08-10T14:19:56.322" v="96"/>
              <pc2:cmMkLst xmlns:pc2="http://schemas.microsoft.com/office/powerpoint/2019/9/main/command">
                <pc:docMk/>
                <pc:sldMk cId="2396683160" sldId="261"/>
                <pc2:cmMk id="{218A9E97-38F8-43F5-B2D4-E681E3A1DE78}"/>
              </pc2:cmMkLst>
            </pc226:cmChg>
            <pc226:cmChg xmlns:pc226="http://schemas.microsoft.com/office/powerpoint/2022/06/main/command" chg="add del">
              <pc226:chgData name="Marie Kleppe" userId="056cd931-466e-45f7-98c4-8b8fbdd715fc" providerId="ADAL" clId="{83D15074-C4FE-46BF-B66F-DF958530539D}" dt="2023-08-10T14:19:54.343" v="95"/>
              <pc2:cmMkLst xmlns:pc2="http://schemas.microsoft.com/office/powerpoint/2019/9/main/command">
                <pc:docMk/>
                <pc:sldMk cId="2396683160" sldId="261"/>
                <pc2:cmMk id="{B8FD179F-3087-48F0-B0F1-6994550E573F}"/>
              </pc2:cmMkLst>
            </pc226:cmChg>
            <pc226:cmChg xmlns:pc226="http://schemas.microsoft.com/office/powerpoint/2022/06/main/command" chg="add del">
              <pc226:chgData name="Marie Kleppe" userId="056cd931-466e-45f7-98c4-8b8fbdd715fc" providerId="ADAL" clId="{83D15074-C4FE-46BF-B66F-DF958530539D}" dt="2023-08-10T14:19:44.089" v="92"/>
              <pc2:cmMkLst xmlns:pc2="http://schemas.microsoft.com/office/powerpoint/2019/9/main/command">
                <pc:docMk/>
                <pc:sldMk cId="2396683160" sldId="261"/>
                <pc2:cmMk id="{517E0DA9-51E8-4FBA-81FE-C7A3C0A64896}"/>
              </pc2:cmMkLst>
            </pc226:cmChg>
            <pc226:cmChg xmlns:pc226="http://schemas.microsoft.com/office/powerpoint/2022/06/main/command" chg="add del">
              <pc226:chgData name="Marie Kleppe" userId="056cd931-466e-45f7-98c4-8b8fbdd715fc" providerId="ADAL" clId="{83D15074-C4FE-46BF-B66F-DF958530539D}" dt="2023-08-10T14:20:41.245" v="104"/>
              <pc2:cmMkLst xmlns:pc2="http://schemas.microsoft.com/office/powerpoint/2019/9/main/command">
                <pc:docMk/>
                <pc:sldMk cId="2396683160" sldId="261"/>
                <pc2:cmMk id="{B947B6AA-8370-448B-9214-191A0587E26D}"/>
              </pc2:cmMkLst>
            </pc226:cmChg>
            <pc226:cmChg xmlns:pc226="http://schemas.microsoft.com/office/powerpoint/2022/06/main/command" chg="add del">
              <pc226:chgData name="Marie Kleppe" userId="056cd931-466e-45f7-98c4-8b8fbdd715fc" providerId="ADAL" clId="{83D15074-C4FE-46BF-B66F-DF958530539D}" dt="2023-08-10T14:20:39.965" v="103"/>
              <pc2:cmMkLst xmlns:pc2="http://schemas.microsoft.com/office/powerpoint/2019/9/main/command">
                <pc:docMk/>
                <pc:sldMk cId="2396683160" sldId="261"/>
                <pc2:cmMk id="{641B51AC-6FC1-4DA3-8BC1-4C84D7E9DE08}"/>
              </pc2:cmMkLst>
            </pc226:cmChg>
            <pc226:cmChg xmlns:pc226="http://schemas.microsoft.com/office/powerpoint/2022/06/main/command" chg="add del">
              <pc226:chgData name="Marie Kleppe" userId="056cd931-466e-45f7-98c4-8b8fbdd715fc" providerId="ADAL" clId="{83D15074-C4FE-46BF-B66F-DF958530539D}" dt="2023-08-10T14:19:46.177" v="93"/>
              <pc2:cmMkLst xmlns:pc2="http://schemas.microsoft.com/office/powerpoint/2019/9/main/command">
                <pc:docMk/>
                <pc:sldMk cId="2396683160" sldId="261"/>
                <pc2:cmMk id="{4F93DFAF-BA7D-4733-94AA-56EADAF2CD73}"/>
              </pc2:cmMkLst>
            </pc226:cmChg>
            <pc226:cmChg xmlns:pc226="http://schemas.microsoft.com/office/powerpoint/2022/06/main/command" chg="add del">
              <pc226:chgData name="Marie Kleppe" userId="056cd931-466e-45f7-98c4-8b8fbdd715fc" providerId="ADAL" clId="{83D15074-C4FE-46BF-B66F-DF958530539D}" dt="2023-08-10T14:19:48.117" v="94"/>
              <pc2:cmMkLst xmlns:pc2="http://schemas.microsoft.com/office/powerpoint/2019/9/main/command">
                <pc:docMk/>
                <pc:sldMk cId="2396683160" sldId="261"/>
                <pc2:cmMk id="{3C530EF7-7B60-47FE-BC72-DA2DA1D82466}"/>
              </pc2:cmMkLst>
            </pc226:cmChg>
          </p:ext>
        </pc:extLst>
      </pc:sldChg>
      <pc:sldChg chg="modSp del mod">
        <pc:chgData name="Marie Kleppe" userId="056cd931-466e-45f7-98c4-8b8fbdd715fc" providerId="ADAL" clId="{83D15074-C4FE-46BF-B66F-DF958530539D}" dt="2023-08-10T14:30:26" v="157" actId="47"/>
        <pc:sldMkLst>
          <pc:docMk/>
          <pc:sldMk cId="1822006435" sldId="269"/>
        </pc:sldMkLst>
        <pc:spChg chg="mod">
          <ac:chgData name="Marie Kleppe" userId="056cd931-466e-45f7-98c4-8b8fbdd715fc" providerId="ADAL" clId="{83D15074-C4FE-46BF-B66F-DF958530539D}" dt="2023-08-10T14:15:53.260" v="29" actId="1076"/>
          <ac:spMkLst>
            <pc:docMk/>
            <pc:sldMk cId="1822006435" sldId="269"/>
            <ac:spMk id="4" creationId="{2FE6ADBF-2996-0FD8-80A0-58555562F998}"/>
          </ac:spMkLst>
        </pc:spChg>
        <pc:spChg chg="mod">
          <ac:chgData name="Marie Kleppe" userId="056cd931-466e-45f7-98c4-8b8fbdd715fc" providerId="ADAL" clId="{83D15074-C4FE-46BF-B66F-DF958530539D}" dt="2023-08-10T14:15:55.406" v="30" actId="1076"/>
          <ac:spMkLst>
            <pc:docMk/>
            <pc:sldMk cId="1822006435" sldId="269"/>
            <ac:spMk id="13" creationId="{AE4DC238-16A6-9831-4C29-45A2D878910E}"/>
          </ac:spMkLst>
        </pc:spChg>
        <pc:spChg chg="mod">
          <ac:chgData name="Marie Kleppe" userId="056cd931-466e-45f7-98c4-8b8fbdd715fc" providerId="ADAL" clId="{83D15074-C4FE-46BF-B66F-DF958530539D}" dt="2023-08-10T14:16:22.559" v="35" actId="27636"/>
          <ac:spMkLst>
            <pc:docMk/>
            <pc:sldMk cId="1822006435" sldId="269"/>
            <ac:spMk id="50" creationId="{D9A1F459-1406-D755-638C-F4A3B1639C1A}"/>
          </ac:spMkLst>
        </pc:spChg>
      </pc:sldChg>
    </pc:docChg>
  </pc:docChgLst>
  <pc:docChgLst>
    <pc:chgData name="Marie Kleppe" userId="056cd931-466e-45f7-98c4-8b8fbdd715fc" providerId="ADAL" clId="{89BBFA7C-DD2E-40FC-8EE0-EE47EB74DB58}"/>
    <pc:docChg chg="undo custSel addSld modSld">
      <pc:chgData name="Marie Kleppe" userId="056cd931-466e-45f7-98c4-8b8fbdd715fc" providerId="ADAL" clId="{89BBFA7C-DD2E-40FC-8EE0-EE47EB74DB58}" dt="2023-08-10T13:10:34.478" v="584"/>
      <pc:docMkLst>
        <pc:docMk/>
      </pc:docMkLst>
      <pc:sldChg chg="modSp mod delCm">
        <pc:chgData name="Marie Kleppe" userId="056cd931-466e-45f7-98c4-8b8fbdd715fc" providerId="ADAL" clId="{89BBFA7C-DD2E-40FC-8EE0-EE47EB74DB58}" dt="2023-08-10T12:44:39.828" v="139"/>
        <pc:sldMkLst>
          <pc:docMk/>
          <pc:sldMk cId="3442019933" sldId="258"/>
        </pc:sldMkLst>
        <pc:picChg chg="mod">
          <ac:chgData name="Marie Kleppe" userId="056cd931-466e-45f7-98c4-8b8fbdd715fc" providerId="ADAL" clId="{89BBFA7C-DD2E-40FC-8EE0-EE47EB74DB58}" dt="2023-08-10T11:39:37.144" v="47" actId="1440"/>
          <ac:picMkLst>
            <pc:docMk/>
            <pc:sldMk cId="3442019933" sldId="258"/>
            <ac:picMk id="6" creationId="{FC0604DC-F3E7-717A-50E6-074D1EB0706E}"/>
          </ac:picMkLst>
        </pc:picChg>
        <pc:extLst>
          <p:ext xmlns:p="http://schemas.openxmlformats.org/presentationml/2006/main" uri="{D6D511B9-2390-475A-947B-AFAB55BFBCF1}">
            <pc226:cmChg xmlns:pc226="http://schemas.microsoft.com/office/powerpoint/2022/06/main/command" chg="del">
              <pc226:chgData name="Marie Kleppe" userId="056cd931-466e-45f7-98c4-8b8fbdd715fc" providerId="ADAL" clId="{89BBFA7C-DD2E-40FC-8EE0-EE47EB74DB58}" dt="2023-08-10T12:44:37.750" v="135"/>
              <pc2:cmMkLst xmlns:pc2="http://schemas.microsoft.com/office/powerpoint/2019/9/main/command">
                <pc:docMk/>
                <pc:sldMk cId="3442019933" sldId="258"/>
                <pc2:cmMk id="{6D3F7802-374F-452C-AE51-292D31720D6E}"/>
              </pc2:cmMkLst>
            </pc226:cmChg>
            <pc226:cmChg xmlns:pc226="http://schemas.microsoft.com/office/powerpoint/2022/06/main/command" chg="del">
              <pc226:chgData name="Marie Kleppe" userId="056cd931-466e-45f7-98c4-8b8fbdd715fc" providerId="ADAL" clId="{89BBFA7C-DD2E-40FC-8EE0-EE47EB74DB58}" dt="2023-08-10T12:44:38.277" v="136"/>
              <pc2:cmMkLst xmlns:pc2="http://schemas.microsoft.com/office/powerpoint/2019/9/main/command">
                <pc:docMk/>
                <pc:sldMk cId="3442019933" sldId="258"/>
                <pc2:cmMk id="{E3F94C36-DCF4-42CE-B153-533248652ECB}"/>
              </pc2:cmMkLst>
            </pc226:cmChg>
            <pc226:cmChg xmlns:pc226="http://schemas.microsoft.com/office/powerpoint/2022/06/main/command" chg="del">
              <pc226:chgData name="Marie Kleppe" userId="056cd931-466e-45f7-98c4-8b8fbdd715fc" providerId="ADAL" clId="{89BBFA7C-DD2E-40FC-8EE0-EE47EB74DB58}" dt="2023-08-10T12:44:39.317" v="138"/>
              <pc2:cmMkLst xmlns:pc2="http://schemas.microsoft.com/office/powerpoint/2019/9/main/command">
                <pc:docMk/>
                <pc:sldMk cId="3442019933" sldId="258"/>
                <pc2:cmMk id="{D9008F44-65A2-441C-B08A-62816C7B7717}"/>
              </pc2:cmMkLst>
            </pc226:cmChg>
            <pc226:cmChg xmlns:pc226="http://schemas.microsoft.com/office/powerpoint/2022/06/main/command" chg="del">
              <pc226:chgData name="Marie Kleppe" userId="056cd931-466e-45f7-98c4-8b8fbdd715fc" providerId="ADAL" clId="{89BBFA7C-DD2E-40FC-8EE0-EE47EB74DB58}" dt="2023-08-10T12:44:39.828" v="139"/>
              <pc2:cmMkLst xmlns:pc2="http://schemas.microsoft.com/office/powerpoint/2019/9/main/command">
                <pc:docMk/>
                <pc:sldMk cId="3442019933" sldId="258"/>
                <pc2:cmMk id="{29056E68-8381-46EC-8DB8-36CD88B4D77E}"/>
              </pc2:cmMkLst>
            </pc226:cmChg>
            <pc226:cmChg xmlns:pc226="http://schemas.microsoft.com/office/powerpoint/2022/06/main/command" chg="del">
              <pc226:chgData name="Marie Kleppe" userId="056cd931-466e-45f7-98c4-8b8fbdd715fc" providerId="ADAL" clId="{89BBFA7C-DD2E-40FC-8EE0-EE47EB74DB58}" dt="2023-08-10T12:44:38.783" v="137"/>
              <pc2:cmMkLst xmlns:pc2="http://schemas.microsoft.com/office/powerpoint/2019/9/main/command">
                <pc:docMk/>
                <pc:sldMk cId="3442019933" sldId="258"/>
                <pc2:cmMk id="{3DE7FAC7-9BCD-4E31-A744-84CC041B9097}"/>
              </pc2:cmMkLst>
            </pc226:cmChg>
          </p:ext>
        </pc:extLst>
      </pc:sldChg>
      <pc:sldChg chg="addSp delSp modSp mod delCm">
        <pc:chgData name="Marie Kleppe" userId="056cd931-466e-45f7-98c4-8b8fbdd715fc" providerId="ADAL" clId="{89BBFA7C-DD2E-40FC-8EE0-EE47EB74DB58}" dt="2023-08-10T12:44:46.602" v="142"/>
        <pc:sldMkLst>
          <pc:docMk/>
          <pc:sldMk cId="1225189865" sldId="259"/>
        </pc:sldMkLst>
        <pc:spChg chg="mod">
          <ac:chgData name="Marie Kleppe" userId="056cd931-466e-45f7-98c4-8b8fbdd715fc" providerId="ADAL" clId="{89BBFA7C-DD2E-40FC-8EE0-EE47EB74DB58}" dt="2023-08-10T11:43:38.647" v="132" actId="1035"/>
          <ac:spMkLst>
            <pc:docMk/>
            <pc:sldMk cId="1225189865" sldId="259"/>
            <ac:spMk id="2" creationId="{816F9381-96C1-DF3D-A1E8-780E1F5C818A}"/>
          </ac:spMkLst>
        </pc:spChg>
        <pc:spChg chg="del mod">
          <ac:chgData name="Marie Kleppe" userId="056cd931-466e-45f7-98c4-8b8fbdd715fc" providerId="ADAL" clId="{89BBFA7C-DD2E-40FC-8EE0-EE47EB74DB58}" dt="2023-08-10T11:43:21.426" v="118" actId="478"/>
          <ac:spMkLst>
            <pc:docMk/>
            <pc:sldMk cId="1225189865" sldId="259"/>
            <ac:spMk id="5" creationId="{C7946436-0C52-D37D-697F-943CBF4D1708}"/>
          </ac:spMkLst>
        </pc:spChg>
        <pc:spChg chg="del mod">
          <ac:chgData name="Marie Kleppe" userId="056cd931-466e-45f7-98c4-8b8fbdd715fc" providerId="ADAL" clId="{89BBFA7C-DD2E-40FC-8EE0-EE47EB74DB58}" dt="2023-08-10T11:43:29.082" v="125" actId="478"/>
          <ac:spMkLst>
            <pc:docMk/>
            <pc:sldMk cId="1225189865" sldId="259"/>
            <ac:spMk id="6" creationId="{AC653082-1FED-0299-272E-99D5E4C4F72D}"/>
          </ac:spMkLst>
        </pc:spChg>
        <pc:spChg chg="del mod">
          <ac:chgData name="Marie Kleppe" userId="056cd931-466e-45f7-98c4-8b8fbdd715fc" providerId="ADAL" clId="{89BBFA7C-DD2E-40FC-8EE0-EE47EB74DB58}" dt="2023-08-10T11:43:22.924" v="119" actId="478"/>
          <ac:spMkLst>
            <pc:docMk/>
            <pc:sldMk cId="1225189865" sldId="259"/>
            <ac:spMk id="7" creationId="{74AB54C1-9F37-6B6A-31BB-7BF0F2C39608}"/>
          </ac:spMkLst>
        </pc:spChg>
        <pc:spChg chg="del mod">
          <ac:chgData name="Marie Kleppe" userId="056cd931-466e-45f7-98c4-8b8fbdd715fc" providerId="ADAL" clId="{89BBFA7C-DD2E-40FC-8EE0-EE47EB74DB58}" dt="2023-08-10T11:43:23.937" v="120" actId="478"/>
          <ac:spMkLst>
            <pc:docMk/>
            <pc:sldMk cId="1225189865" sldId="259"/>
            <ac:spMk id="8" creationId="{E5243246-8CF2-3121-AE58-6665D76A4C32}"/>
          </ac:spMkLst>
        </pc:spChg>
        <pc:spChg chg="del mod">
          <ac:chgData name="Marie Kleppe" userId="056cd931-466e-45f7-98c4-8b8fbdd715fc" providerId="ADAL" clId="{89BBFA7C-DD2E-40FC-8EE0-EE47EB74DB58}" dt="2023-08-10T11:43:24.620" v="121" actId="478"/>
          <ac:spMkLst>
            <pc:docMk/>
            <pc:sldMk cId="1225189865" sldId="259"/>
            <ac:spMk id="9" creationId="{43A8117C-F14E-1821-E073-01213B3D1E21}"/>
          </ac:spMkLst>
        </pc:spChg>
        <pc:spChg chg="del mod">
          <ac:chgData name="Marie Kleppe" userId="056cd931-466e-45f7-98c4-8b8fbdd715fc" providerId="ADAL" clId="{89BBFA7C-DD2E-40FC-8EE0-EE47EB74DB58}" dt="2023-08-10T11:43:25.874" v="122" actId="478"/>
          <ac:spMkLst>
            <pc:docMk/>
            <pc:sldMk cId="1225189865" sldId="259"/>
            <ac:spMk id="10" creationId="{F56A9809-FA55-93B7-5B66-22DD71104ABA}"/>
          </ac:spMkLst>
        </pc:spChg>
        <pc:spChg chg="del mod">
          <ac:chgData name="Marie Kleppe" userId="056cd931-466e-45f7-98c4-8b8fbdd715fc" providerId="ADAL" clId="{89BBFA7C-DD2E-40FC-8EE0-EE47EB74DB58}" dt="2023-08-10T11:43:26.519" v="123" actId="478"/>
          <ac:spMkLst>
            <pc:docMk/>
            <pc:sldMk cId="1225189865" sldId="259"/>
            <ac:spMk id="11" creationId="{961196BC-BCCC-6330-A125-5886096AEB38}"/>
          </ac:spMkLst>
        </pc:spChg>
        <pc:spChg chg="del mod">
          <ac:chgData name="Marie Kleppe" userId="056cd931-466e-45f7-98c4-8b8fbdd715fc" providerId="ADAL" clId="{89BBFA7C-DD2E-40FC-8EE0-EE47EB74DB58}" dt="2023-08-10T11:43:32.481" v="128" actId="478"/>
          <ac:spMkLst>
            <pc:docMk/>
            <pc:sldMk cId="1225189865" sldId="259"/>
            <ac:spMk id="12" creationId="{33F3704D-94E8-A25D-3167-38498769AC93}"/>
          </ac:spMkLst>
        </pc:spChg>
        <pc:spChg chg="del mod">
          <ac:chgData name="Marie Kleppe" userId="056cd931-466e-45f7-98c4-8b8fbdd715fc" providerId="ADAL" clId="{89BBFA7C-DD2E-40FC-8EE0-EE47EB74DB58}" dt="2023-08-10T11:43:30.969" v="127" actId="478"/>
          <ac:spMkLst>
            <pc:docMk/>
            <pc:sldMk cId="1225189865" sldId="259"/>
            <ac:spMk id="13" creationId="{38D431A6-6D3B-E08D-5BC2-FCF67C70A8A5}"/>
          </ac:spMkLst>
        </pc:spChg>
        <pc:spChg chg="del mod">
          <ac:chgData name="Marie Kleppe" userId="056cd931-466e-45f7-98c4-8b8fbdd715fc" providerId="ADAL" clId="{89BBFA7C-DD2E-40FC-8EE0-EE47EB74DB58}" dt="2023-08-10T11:43:30.332" v="126" actId="478"/>
          <ac:spMkLst>
            <pc:docMk/>
            <pc:sldMk cId="1225189865" sldId="259"/>
            <ac:spMk id="14" creationId="{CF9E2712-71B1-BF8A-D03C-A051A432731D}"/>
          </ac:spMkLst>
        </pc:spChg>
        <pc:picChg chg="add mod">
          <ac:chgData name="Marie Kleppe" userId="056cd931-466e-45f7-98c4-8b8fbdd715fc" providerId="ADAL" clId="{89BBFA7C-DD2E-40FC-8EE0-EE47EB74DB58}" dt="2023-08-10T11:43:35.177" v="129" actId="1076"/>
          <ac:picMkLst>
            <pc:docMk/>
            <pc:sldMk cId="1225189865" sldId="259"/>
            <ac:picMk id="4" creationId="{CAB2B333-9EDE-759C-3285-43CDA31B54E1}"/>
          </ac:picMkLst>
        </pc:picChg>
        <pc:extLst>
          <p:ext xmlns:p="http://schemas.openxmlformats.org/presentationml/2006/main" uri="{D6D511B9-2390-475A-947B-AFAB55BFBCF1}">
            <pc226:cmChg xmlns:pc226="http://schemas.microsoft.com/office/powerpoint/2022/06/main/command" chg="del">
              <pc226:chgData name="Marie Kleppe" userId="056cd931-466e-45f7-98c4-8b8fbdd715fc" providerId="ADAL" clId="{89BBFA7C-DD2E-40FC-8EE0-EE47EB74DB58}" dt="2023-08-10T12:44:46.602" v="142"/>
              <pc2:cmMkLst xmlns:pc2="http://schemas.microsoft.com/office/powerpoint/2019/9/main/command">
                <pc:docMk/>
                <pc:sldMk cId="1225189865" sldId="259"/>
                <pc2:cmMk id="{B1FC0677-6A56-4427-9A25-E0659D2880FA}"/>
              </pc2:cmMkLst>
            </pc226:cmChg>
          </p:ext>
        </pc:extLst>
      </pc:sldChg>
      <pc:sldChg chg="delCm modCm">
        <pc:chgData name="Marie Kleppe" userId="056cd931-466e-45f7-98c4-8b8fbdd715fc" providerId="ADAL" clId="{89BBFA7C-DD2E-40FC-8EE0-EE47EB74DB58}" dt="2023-08-10T12:45:06.282" v="149"/>
        <pc:sldMkLst>
          <pc:docMk/>
          <pc:sldMk cId="683586105" sldId="260"/>
        </pc:sldMkLst>
        <pc:extLst>
          <p:ext xmlns:p="http://schemas.openxmlformats.org/presentationml/2006/main" uri="{D6D511B9-2390-475A-947B-AFAB55BFBCF1}">
            <pc226:cmChg xmlns:pc226="http://schemas.microsoft.com/office/powerpoint/2022/06/main/command" chg="del mod">
              <pc226:chgData name="Marie Kleppe" userId="056cd931-466e-45f7-98c4-8b8fbdd715fc" providerId="ADAL" clId="{89BBFA7C-DD2E-40FC-8EE0-EE47EB74DB58}" dt="2023-08-10T12:45:06.282" v="149"/>
              <pc2:cmMkLst xmlns:pc2="http://schemas.microsoft.com/office/powerpoint/2019/9/main/command">
                <pc:docMk/>
                <pc:sldMk cId="683586105" sldId="260"/>
                <pc2:cmMk id="{778DD58C-BB23-442D-B19F-D72E8BCB99B7}"/>
              </pc2:cmMkLst>
            </pc226:cmChg>
            <pc226:cmChg xmlns:pc226="http://schemas.microsoft.com/office/powerpoint/2022/06/main/command" chg="del">
              <pc226:chgData name="Marie Kleppe" userId="056cd931-466e-45f7-98c4-8b8fbdd715fc" providerId="ADAL" clId="{89BBFA7C-DD2E-40FC-8EE0-EE47EB74DB58}" dt="2023-08-10T12:45:05.787" v="148"/>
              <pc2:cmMkLst xmlns:pc2="http://schemas.microsoft.com/office/powerpoint/2019/9/main/command">
                <pc:docMk/>
                <pc:sldMk cId="683586105" sldId="260"/>
                <pc2:cmMk id="{F44863AD-34EA-4AB7-B540-F46CFEA3464E}"/>
              </pc2:cmMkLst>
            </pc226:cmChg>
          </p:ext>
        </pc:extLst>
      </pc:sldChg>
      <pc:sldChg chg="modSp mod">
        <pc:chgData name="Marie Kleppe" userId="056cd931-466e-45f7-98c4-8b8fbdd715fc" providerId="ADAL" clId="{89BBFA7C-DD2E-40FC-8EE0-EE47EB74DB58}" dt="2023-08-09T13:30:31.379" v="27" actId="20577"/>
        <pc:sldMkLst>
          <pc:docMk/>
          <pc:sldMk cId="2396683160" sldId="261"/>
        </pc:sldMkLst>
        <pc:spChg chg="mod">
          <ac:chgData name="Marie Kleppe" userId="056cd931-466e-45f7-98c4-8b8fbdd715fc" providerId="ADAL" clId="{89BBFA7C-DD2E-40FC-8EE0-EE47EB74DB58}" dt="2023-08-09T13:30:31.379" v="27" actId="20577"/>
          <ac:spMkLst>
            <pc:docMk/>
            <pc:sldMk cId="2396683160" sldId="261"/>
            <ac:spMk id="13" creationId="{AE4DC238-16A6-9831-4C29-45A2D878910E}"/>
          </ac:spMkLst>
        </pc:spChg>
      </pc:sldChg>
      <pc:sldChg chg="modSp mod delCm">
        <pc:chgData name="Marie Kleppe" userId="056cd931-466e-45f7-98c4-8b8fbdd715fc" providerId="ADAL" clId="{89BBFA7C-DD2E-40FC-8EE0-EE47EB74DB58}" dt="2023-08-10T12:46:42.161" v="157" actId="207"/>
        <pc:sldMkLst>
          <pc:docMk/>
          <pc:sldMk cId="834957252" sldId="262"/>
        </pc:sldMkLst>
        <pc:spChg chg="mod">
          <ac:chgData name="Marie Kleppe" userId="056cd931-466e-45f7-98c4-8b8fbdd715fc" providerId="ADAL" clId="{89BBFA7C-DD2E-40FC-8EE0-EE47EB74DB58}" dt="2023-08-10T12:46:42.161" v="157" actId="207"/>
          <ac:spMkLst>
            <pc:docMk/>
            <pc:sldMk cId="834957252" sldId="262"/>
            <ac:spMk id="2" creationId="{98E3862D-36BB-663A-C4A4-71AEF4EDDA1E}"/>
          </ac:spMkLst>
        </pc:spChg>
        <pc:extLst>
          <p:ext xmlns:p="http://schemas.openxmlformats.org/presentationml/2006/main" uri="{D6D511B9-2390-475A-947B-AFAB55BFBCF1}">
            <pc226:cmChg xmlns:pc226="http://schemas.microsoft.com/office/powerpoint/2022/06/main/command" chg="del">
              <pc226:chgData name="Marie Kleppe" userId="056cd931-466e-45f7-98c4-8b8fbdd715fc" providerId="ADAL" clId="{89BBFA7C-DD2E-40FC-8EE0-EE47EB74DB58}" dt="2023-08-10T12:44:54.083" v="146"/>
              <pc2:cmMkLst xmlns:pc2="http://schemas.microsoft.com/office/powerpoint/2019/9/main/command">
                <pc:docMk/>
                <pc:sldMk cId="834957252" sldId="262"/>
                <pc2:cmMk id="{1233A211-1C4A-4A73-BFB0-5238B9DADF1B}"/>
              </pc2:cmMkLst>
            </pc226:cmChg>
            <pc226:cmChg xmlns:pc226="http://schemas.microsoft.com/office/powerpoint/2022/06/main/command" chg="del">
              <pc226:chgData name="Marie Kleppe" userId="056cd931-466e-45f7-98c4-8b8fbdd715fc" providerId="ADAL" clId="{89BBFA7C-DD2E-40FC-8EE0-EE47EB74DB58}" dt="2023-08-10T12:44:53.605" v="145"/>
              <pc2:cmMkLst xmlns:pc2="http://schemas.microsoft.com/office/powerpoint/2019/9/main/command">
                <pc:docMk/>
                <pc:sldMk cId="834957252" sldId="262"/>
                <pc2:cmMk id="{8A7BFA1F-3833-4B8F-935C-404635C6A327}"/>
              </pc2:cmMkLst>
            </pc226:cmChg>
          </p:ext>
        </pc:extLst>
      </pc:sldChg>
      <pc:sldChg chg="modSp mod delCm">
        <pc:chgData name="Marie Kleppe" userId="056cd931-466e-45f7-98c4-8b8fbdd715fc" providerId="ADAL" clId="{89BBFA7C-DD2E-40FC-8EE0-EE47EB74DB58}" dt="2023-08-10T12:45:42.063" v="152" actId="207"/>
        <pc:sldMkLst>
          <pc:docMk/>
          <pc:sldMk cId="1876935680" sldId="264"/>
        </pc:sldMkLst>
        <pc:spChg chg="mod">
          <ac:chgData name="Marie Kleppe" userId="056cd931-466e-45f7-98c4-8b8fbdd715fc" providerId="ADAL" clId="{89BBFA7C-DD2E-40FC-8EE0-EE47EB74DB58}" dt="2023-08-10T12:45:42.063" v="152" actId="207"/>
          <ac:spMkLst>
            <pc:docMk/>
            <pc:sldMk cId="1876935680" sldId="264"/>
            <ac:spMk id="2" creationId="{52432CFF-41F7-B201-1AE6-80CDBD7E5BAC}"/>
          </ac:spMkLst>
        </pc:spChg>
        <pc:extLst>
          <p:ext xmlns:p="http://schemas.openxmlformats.org/presentationml/2006/main" uri="{D6D511B9-2390-475A-947B-AFAB55BFBCF1}">
            <pc226:cmChg xmlns:pc226="http://schemas.microsoft.com/office/powerpoint/2022/06/main/command" chg="del">
              <pc226:chgData name="Marie Kleppe" userId="056cd931-466e-45f7-98c4-8b8fbdd715fc" providerId="ADAL" clId="{89BBFA7C-DD2E-40FC-8EE0-EE47EB74DB58}" dt="2023-08-10T12:45:16.469" v="151"/>
              <pc2:cmMkLst xmlns:pc2="http://schemas.microsoft.com/office/powerpoint/2019/9/main/command">
                <pc:docMk/>
                <pc:sldMk cId="1876935680" sldId="264"/>
                <pc2:cmMk id="{A5CA212C-0A90-409A-9B66-36D40A4446C0}"/>
              </pc2:cmMkLst>
            </pc226:cmChg>
            <pc226:cmChg xmlns:pc226="http://schemas.microsoft.com/office/powerpoint/2022/06/main/command" chg="del">
              <pc226:chgData name="Marie Kleppe" userId="056cd931-466e-45f7-98c4-8b8fbdd715fc" providerId="ADAL" clId="{89BBFA7C-DD2E-40FC-8EE0-EE47EB74DB58}" dt="2023-08-10T12:45:15.847" v="150"/>
              <pc2:cmMkLst xmlns:pc2="http://schemas.microsoft.com/office/powerpoint/2019/9/main/command">
                <pc:docMk/>
                <pc:sldMk cId="1876935680" sldId="264"/>
                <pc2:cmMk id="{7136BD60-3BF8-4989-99FC-D03697472F1C}"/>
              </pc2:cmMkLst>
            </pc226:cmChg>
          </p:ext>
        </pc:extLst>
      </pc:sldChg>
      <pc:sldChg chg="delCm">
        <pc:chgData name="Marie Kleppe" userId="056cd931-466e-45f7-98c4-8b8fbdd715fc" providerId="ADAL" clId="{89BBFA7C-DD2E-40FC-8EE0-EE47EB74DB58}" dt="2023-08-10T12:44:43.797" v="141"/>
        <pc:sldMkLst>
          <pc:docMk/>
          <pc:sldMk cId="3949962814" sldId="265"/>
        </pc:sldMkLst>
        <pc:extLst>
          <p:ext xmlns:p="http://schemas.openxmlformats.org/presentationml/2006/main" uri="{D6D511B9-2390-475A-947B-AFAB55BFBCF1}">
            <pc226:cmChg xmlns:pc226="http://schemas.microsoft.com/office/powerpoint/2022/06/main/command" chg="del">
              <pc226:chgData name="Marie Kleppe" userId="056cd931-466e-45f7-98c4-8b8fbdd715fc" providerId="ADAL" clId="{89BBFA7C-DD2E-40FC-8EE0-EE47EB74DB58}" dt="2023-08-10T12:44:43.239" v="140"/>
              <pc2:cmMkLst xmlns:pc2="http://schemas.microsoft.com/office/powerpoint/2019/9/main/command">
                <pc:docMk/>
                <pc:sldMk cId="3949962814" sldId="265"/>
                <pc2:cmMk id="{3BF2023C-0C80-4C05-A694-C9D5F3CA190C}"/>
              </pc2:cmMkLst>
            </pc226:cmChg>
            <pc226:cmChg xmlns:pc226="http://schemas.microsoft.com/office/powerpoint/2022/06/main/command" chg="del">
              <pc226:chgData name="Marie Kleppe" userId="056cd931-466e-45f7-98c4-8b8fbdd715fc" providerId="ADAL" clId="{89BBFA7C-DD2E-40FC-8EE0-EE47EB74DB58}" dt="2023-08-10T12:44:43.797" v="141"/>
              <pc2:cmMkLst xmlns:pc2="http://schemas.microsoft.com/office/powerpoint/2019/9/main/command">
                <pc:docMk/>
                <pc:sldMk cId="3949962814" sldId="265"/>
                <pc2:cmMk id="{1753F2C3-2C37-4751-AB36-389C8FFA87CD}"/>
              </pc2:cmMkLst>
            </pc226:cmChg>
          </p:ext>
        </pc:extLst>
      </pc:sldChg>
      <pc:sldChg chg="modSp mod">
        <pc:chgData name="Marie Kleppe" userId="056cd931-466e-45f7-98c4-8b8fbdd715fc" providerId="ADAL" clId="{89BBFA7C-DD2E-40FC-8EE0-EE47EB74DB58}" dt="2023-08-10T12:46:06.178" v="155" actId="207"/>
        <pc:sldMkLst>
          <pc:docMk/>
          <pc:sldMk cId="3586567256" sldId="266"/>
        </pc:sldMkLst>
        <pc:spChg chg="mod">
          <ac:chgData name="Marie Kleppe" userId="056cd931-466e-45f7-98c4-8b8fbdd715fc" providerId="ADAL" clId="{89BBFA7C-DD2E-40FC-8EE0-EE47EB74DB58}" dt="2023-08-10T12:46:06.178" v="155" actId="207"/>
          <ac:spMkLst>
            <pc:docMk/>
            <pc:sldMk cId="3586567256" sldId="266"/>
            <ac:spMk id="2" creationId="{99937394-F42A-1A46-86D4-7D20E38A24D6}"/>
          </ac:spMkLst>
        </pc:spChg>
        <pc:spChg chg="mod">
          <ac:chgData name="Marie Kleppe" userId="056cd931-466e-45f7-98c4-8b8fbdd715fc" providerId="ADAL" clId="{89BBFA7C-DD2E-40FC-8EE0-EE47EB74DB58}" dt="2023-08-10T11:31:03.538" v="35"/>
          <ac:spMkLst>
            <pc:docMk/>
            <pc:sldMk cId="3586567256" sldId="266"/>
            <ac:spMk id="6" creationId="{2192FECC-0016-9830-DE98-893650DC4E2E}"/>
          </ac:spMkLst>
        </pc:spChg>
      </pc:sldChg>
      <pc:sldChg chg="addSp delSp modSp mod delCm modCm">
        <pc:chgData name="Marie Kleppe" userId="056cd931-466e-45f7-98c4-8b8fbdd715fc" providerId="ADAL" clId="{89BBFA7C-DD2E-40FC-8EE0-EE47EB74DB58}" dt="2023-08-10T12:44:49.709" v="144"/>
        <pc:sldMkLst>
          <pc:docMk/>
          <pc:sldMk cId="60138821" sldId="267"/>
        </pc:sldMkLst>
        <pc:picChg chg="add mod">
          <ac:chgData name="Marie Kleppe" userId="056cd931-466e-45f7-98c4-8b8fbdd715fc" providerId="ADAL" clId="{89BBFA7C-DD2E-40FC-8EE0-EE47EB74DB58}" dt="2023-08-10T11:44:00.604" v="133" actId="1440"/>
          <ac:picMkLst>
            <pc:docMk/>
            <pc:sldMk cId="60138821" sldId="267"/>
            <ac:picMk id="5" creationId="{CBCC155B-6681-54DD-7A04-CA4701A56171}"/>
          </ac:picMkLst>
        </pc:picChg>
        <pc:picChg chg="del">
          <ac:chgData name="Marie Kleppe" userId="056cd931-466e-45f7-98c4-8b8fbdd715fc" providerId="ADAL" clId="{89BBFA7C-DD2E-40FC-8EE0-EE47EB74DB58}" dt="2023-08-10T11:32:50.797" v="43" actId="478"/>
          <ac:picMkLst>
            <pc:docMk/>
            <pc:sldMk cId="60138821" sldId="267"/>
            <ac:picMk id="6" creationId="{79DE2582-B728-57D6-8E7D-B1362BC3062D}"/>
          </ac:picMkLst>
        </pc:picChg>
        <pc:extLst>
          <p:ext xmlns:p="http://schemas.openxmlformats.org/presentationml/2006/main" uri="{D6D511B9-2390-475A-947B-AFAB55BFBCF1}">
            <pc226:cmChg xmlns:pc226="http://schemas.microsoft.com/office/powerpoint/2022/06/main/command" chg="del">
              <pc226:chgData name="Marie Kleppe" userId="056cd931-466e-45f7-98c4-8b8fbdd715fc" providerId="ADAL" clId="{89BBFA7C-DD2E-40FC-8EE0-EE47EB74DB58}" dt="2023-08-10T12:44:49.166" v="143"/>
              <pc2:cmMkLst xmlns:pc2="http://schemas.microsoft.com/office/powerpoint/2019/9/main/command">
                <pc:docMk/>
                <pc:sldMk cId="60138821" sldId="267"/>
                <pc2:cmMk id="{9E851F2D-DE22-458B-99D5-6453DAEBBEE5}"/>
              </pc2:cmMkLst>
            </pc226:cmChg>
            <pc226:cmChg xmlns:pc226="http://schemas.microsoft.com/office/powerpoint/2022/06/main/command" chg="del mod">
              <pc226:chgData name="Marie Kleppe" userId="056cd931-466e-45f7-98c4-8b8fbdd715fc" providerId="ADAL" clId="{89BBFA7C-DD2E-40FC-8EE0-EE47EB74DB58}" dt="2023-08-10T12:44:49.709" v="144"/>
              <pc2:cmMkLst xmlns:pc2="http://schemas.microsoft.com/office/powerpoint/2019/9/main/command">
                <pc:docMk/>
                <pc:sldMk cId="60138821" sldId="267"/>
                <pc2:cmMk id="{FDA35B45-015F-412D-A616-CBACBD9C8EBC}"/>
              </pc2:cmMkLst>
            </pc226:cmChg>
          </p:ext>
        </pc:extLst>
      </pc:sldChg>
      <pc:sldChg chg="modSp mod setBg delCm">
        <pc:chgData name="Marie Kleppe" userId="056cd931-466e-45f7-98c4-8b8fbdd715fc" providerId="ADAL" clId="{89BBFA7C-DD2E-40FC-8EE0-EE47EB74DB58}" dt="2023-08-10T12:46:00.406" v="154" actId="207"/>
        <pc:sldMkLst>
          <pc:docMk/>
          <pc:sldMk cId="1387008710" sldId="268"/>
        </pc:sldMkLst>
        <pc:spChg chg="mod">
          <ac:chgData name="Marie Kleppe" userId="056cd931-466e-45f7-98c4-8b8fbdd715fc" providerId="ADAL" clId="{89BBFA7C-DD2E-40FC-8EE0-EE47EB74DB58}" dt="2023-08-10T12:46:00.406" v="154" actId="207"/>
          <ac:spMkLst>
            <pc:docMk/>
            <pc:sldMk cId="1387008710" sldId="268"/>
            <ac:spMk id="2" creationId="{45287AC2-4C3C-C8C1-7350-EB73F773437B}"/>
          </ac:spMkLst>
        </pc:spChg>
        <pc:spChg chg="mod">
          <ac:chgData name="Marie Kleppe" userId="056cd931-466e-45f7-98c4-8b8fbdd715fc" providerId="ADAL" clId="{89BBFA7C-DD2E-40FC-8EE0-EE47EB74DB58}" dt="2023-08-10T11:26:33.424" v="33" actId="207"/>
          <ac:spMkLst>
            <pc:docMk/>
            <pc:sldMk cId="1387008710" sldId="268"/>
            <ac:spMk id="4" creationId="{2ECDFE2C-EB55-AEBF-B15B-612DBE1DC3BD}"/>
          </ac:spMkLst>
        </pc:spChg>
        <pc:spChg chg="mod">
          <ac:chgData name="Marie Kleppe" userId="056cd931-466e-45f7-98c4-8b8fbdd715fc" providerId="ADAL" clId="{89BBFA7C-DD2E-40FC-8EE0-EE47EB74DB58}" dt="2023-08-10T11:26:37.445" v="34" actId="207"/>
          <ac:spMkLst>
            <pc:docMk/>
            <pc:sldMk cId="1387008710" sldId="268"/>
            <ac:spMk id="6" creationId="{57445ECB-19D4-6B9A-6C2E-4AF2EEC90A9D}"/>
          </ac:spMkLst>
        </pc:spChg>
        <pc:spChg chg="mod">
          <ac:chgData name="Marie Kleppe" userId="056cd931-466e-45f7-98c4-8b8fbdd715fc" providerId="ADAL" clId="{89BBFA7C-DD2E-40FC-8EE0-EE47EB74DB58}" dt="2023-08-10T11:26:24.722" v="31" actId="207"/>
          <ac:spMkLst>
            <pc:docMk/>
            <pc:sldMk cId="1387008710" sldId="268"/>
            <ac:spMk id="8" creationId="{91139AC2-5CD1-3D83-FBAE-0B2AC72D7F60}"/>
          </ac:spMkLst>
        </pc:spChg>
        <pc:extLst>
          <p:ext xmlns:p="http://schemas.openxmlformats.org/presentationml/2006/main" uri="{D6D511B9-2390-475A-947B-AFAB55BFBCF1}">
            <pc226:cmChg xmlns:pc226="http://schemas.microsoft.com/office/powerpoint/2022/06/main/command" chg="del">
              <pc226:chgData name="Marie Kleppe" userId="056cd931-466e-45f7-98c4-8b8fbdd715fc" providerId="ADAL" clId="{89BBFA7C-DD2E-40FC-8EE0-EE47EB74DB58}" dt="2023-08-10T12:45:00.847" v="147"/>
              <pc2:cmMkLst xmlns:pc2="http://schemas.microsoft.com/office/powerpoint/2019/9/main/command">
                <pc:docMk/>
                <pc:sldMk cId="1387008710" sldId="268"/>
                <pc2:cmMk id="{F8A5D1EC-8FCA-4A99-B6FA-4E5CE821C94C}"/>
              </pc2:cmMkLst>
            </pc226:cmChg>
          </p:ext>
        </pc:extLst>
      </pc:sldChg>
      <pc:sldChg chg="delSp modSp add mod addCm delCm modCm">
        <pc:chgData name="Marie Kleppe" userId="056cd931-466e-45f7-98c4-8b8fbdd715fc" providerId="ADAL" clId="{89BBFA7C-DD2E-40FC-8EE0-EE47EB74DB58}" dt="2023-08-10T13:10:34.478" v="584"/>
        <pc:sldMkLst>
          <pc:docMk/>
          <pc:sldMk cId="1822006435" sldId="269"/>
        </pc:sldMkLst>
        <pc:spChg chg="mod">
          <ac:chgData name="Marie Kleppe" userId="056cd931-466e-45f7-98c4-8b8fbdd715fc" providerId="ADAL" clId="{89BBFA7C-DD2E-40FC-8EE0-EE47EB74DB58}" dt="2023-08-10T12:45:51.486" v="153" actId="207"/>
          <ac:spMkLst>
            <pc:docMk/>
            <pc:sldMk cId="1822006435" sldId="269"/>
            <ac:spMk id="2" creationId="{C1678415-260B-7F38-2B23-80CBA40A6401}"/>
          </ac:spMkLst>
        </pc:spChg>
        <pc:spChg chg="mod">
          <ac:chgData name="Marie Kleppe" userId="056cd931-466e-45f7-98c4-8b8fbdd715fc" providerId="ADAL" clId="{89BBFA7C-DD2E-40FC-8EE0-EE47EB74DB58}" dt="2023-08-10T12:51:42.717" v="295" actId="20577"/>
          <ac:spMkLst>
            <pc:docMk/>
            <pc:sldMk cId="1822006435" sldId="269"/>
            <ac:spMk id="13" creationId="{AE4DC238-16A6-9831-4C29-45A2D878910E}"/>
          </ac:spMkLst>
        </pc:spChg>
        <pc:spChg chg="mod">
          <ac:chgData name="Marie Kleppe" userId="056cd931-466e-45f7-98c4-8b8fbdd715fc" providerId="ADAL" clId="{89BBFA7C-DD2E-40FC-8EE0-EE47EB74DB58}" dt="2023-08-10T12:54:46.711" v="354" actId="113"/>
          <ac:spMkLst>
            <pc:docMk/>
            <pc:sldMk cId="1822006435" sldId="269"/>
            <ac:spMk id="38" creationId="{89DB3388-2748-1774-E355-7FE377DE4362}"/>
          </ac:spMkLst>
        </pc:spChg>
        <pc:spChg chg="mod">
          <ac:chgData name="Marie Kleppe" userId="056cd931-466e-45f7-98c4-8b8fbdd715fc" providerId="ADAL" clId="{89BBFA7C-DD2E-40FC-8EE0-EE47EB74DB58}" dt="2023-08-10T13:09:49.722" v="548" actId="113"/>
          <ac:spMkLst>
            <pc:docMk/>
            <pc:sldMk cId="1822006435" sldId="269"/>
            <ac:spMk id="39" creationId="{DE8427A1-67AE-BA7E-B0EA-5AF571140FF4}"/>
          </ac:spMkLst>
        </pc:spChg>
        <pc:spChg chg="mod">
          <ac:chgData name="Marie Kleppe" userId="056cd931-466e-45f7-98c4-8b8fbdd715fc" providerId="ADAL" clId="{89BBFA7C-DD2E-40FC-8EE0-EE47EB74DB58}" dt="2023-08-10T12:51:46.353" v="299" actId="20577"/>
          <ac:spMkLst>
            <pc:docMk/>
            <pc:sldMk cId="1822006435" sldId="269"/>
            <ac:spMk id="50" creationId="{D9A1F459-1406-D755-638C-F4A3B1639C1A}"/>
          </ac:spMkLst>
        </pc:spChg>
        <pc:spChg chg="mod">
          <ac:chgData name="Marie Kleppe" userId="056cd931-466e-45f7-98c4-8b8fbdd715fc" providerId="ADAL" clId="{89BBFA7C-DD2E-40FC-8EE0-EE47EB74DB58}" dt="2023-08-10T12:55:44.009" v="429" actId="113"/>
          <ac:spMkLst>
            <pc:docMk/>
            <pc:sldMk cId="1822006435" sldId="269"/>
            <ac:spMk id="51" creationId="{7D18AC12-48CF-0D65-AEDB-AAC93F927FF6}"/>
          </ac:spMkLst>
        </pc:spChg>
        <pc:spChg chg="mod">
          <ac:chgData name="Marie Kleppe" userId="056cd931-466e-45f7-98c4-8b8fbdd715fc" providerId="ADAL" clId="{89BBFA7C-DD2E-40FC-8EE0-EE47EB74DB58}" dt="2023-08-10T13:10:09.131" v="567" actId="20577"/>
          <ac:spMkLst>
            <pc:docMk/>
            <pc:sldMk cId="1822006435" sldId="269"/>
            <ac:spMk id="52" creationId="{28FB0646-E645-1694-65AA-5549BAA2AFF8}"/>
          </ac:spMkLst>
        </pc:spChg>
        <pc:spChg chg="mod">
          <ac:chgData name="Marie Kleppe" userId="056cd931-466e-45f7-98c4-8b8fbdd715fc" providerId="ADAL" clId="{89BBFA7C-DD2E-40FC-8EE0-EE47EB74DB58}" dt="2023-08-10T12:54:15.597" v="327" actId="20577"/>
          <ac:spMkLst>
            <pc:docMk/>
            <pc:sldMk cId="1822006435" sldId="269"/>
            <ac:spMk id="53" creationId="{3E548C30-34D9-01CA-E565-C0C6ED72AEB4}"/>
          </ac:spMkLst>
        </pc:spChg>
        <pc:spChg chg="mod">
          <ac:chgData name="Marie Kleppe" userId="056cd931-466e-45f7-98c4-8b8fbdd715fc" providerId="ADAL" clId="{89BBFA7C-DD2E-40FC-8EE0-EE47EB74DB58}" dt="2023-08-10T13:04:23.736" v="495" actId="113"/>
          <ac:spMkLst>
            <pc:docMk/>
            <pc:sldMk cId="1822006435" sldId="269"/>
            <ac:spMk id="54" creationId="{CC206C17-C9DC-0E95-A06B-998AD6F441BD}"/>
          </ac:spMkLst>
        </pc:spChg>
        <pc:spChg chg="mod">
          <ac:chgData name="Marie Kleppe" userId="056cd931-466e-45f7-98c4-8b8fbdd715fc" providerId="ADAL" clId="{89BBFA7C-DD2E-40FC-8EE0-EE47EB74DB58}" dt="2023-08-10T13:10:31.044" v="583" actId="113"/>
          <ac:spMkLst>
            <pc:docMk/>
            <pc:sldMk cId="1822006435" sldId="269"/>
            <ac:spMk id="55" creationId="{9E4E257F-CA11-C4DF-01DF-165F5FAE0B1A}"/>
          </ac:spMkLst>
        </pc:spChg>
        <pc:picChg chg="del">
          <ac:chgData name="Marie Kleppe" userId="056cd931-466e-45f7-98c4-8b8fbdd715fc" providerId="ADAL" clId="{89BBFA7C-DD2E-40FC-8EE0-EE47EB74DB58}" dt="2023-08-09T13:29:34.127" v="1" actId="478"/>
          <ac:picMkLst>
            <pc:docMk/>
            <pc:sldMk cId="1822006435" sldId="269"/>
            <ac:picMk id="6" creationId="{AA9F8396-50BF-CE35-880F-5E1E8B3C58BB}"/>
          </ac:picMkLst>
        </pc:picChg>
        <pc:extLst>
          <p:ext xmlns:p="http://schemas.openxmlformats.org/presentationml/2006/main" uri="{D6D511B9-2390-475A-947B-AFAB55BFBCF1}">
            <pc226:cmChg xmlns:pc226="http://schemas.microsoft.com/office/powerpoint/2022/06/main/command" chg="add del mod">
              <pc226:chgData name="Marie Kleppe" userId="056cd931-466e-45f7-98c4-8b8fbdd715fc" providerId="ADAL" clId="{89BBFA7C-DD2E-40FC-8EE0-EE47EB74DB58}" dt="2023-08-10T12:55:48.448" v="431"/>
              <pc2:cmMkLst xmlns:pc2="http://schemas.microsoft.com/office/powerpoint/2019/9/main/command">
                <pc:docMk/>
                <pc:sldMk cId="1822006435" sldId="269"/>
                <pc2:cmMk id="{D627D603-09CD-4149-A151-9FED581A1D84}"/>
              </pc2:cmMkLst>
            </pc226:cmChg>
            <pc226:cmChg xmlns:pc226="http://schemas.microsoft.com/office/powerpoint/2022/06/main/command" chg="del mod">
              <pc226:chgData name="Marie Kleppe" userId="056cd931-466e-45f7-98c4-8b8fbdd715fc" providerId="ADAL" clId="{89BBFA7C-DD2E-40FC-8EE0-EE47EB74DB58}" dt="2023-08-10T13:04:27.918" v="497"/>
              <pc2:cmMkLst xmlns:pc2="http://schemas.microsoft.com/office/powerpoint/2019/9/main/command">
                <pc:docMk/>
                <pc:sldMk cId="1822006435" sldId="269"/>
                <pc2:cmMk id="{55A57A21-21FC-4BD1-BD47-3036F4795603}"/>
              </pc2:cmMkLst>
            </pc226:cmChg>
            <pc226:cmChg xmlns:pc226="http://schemas.microsoft.com/office/powerpoint/2022/06/main/command" chg="del">
              <pc226:chgData name="Marie Kleppe" userId="056cd931-466e-45f7-98c4-8b8fbdd715fc" providerId="ADAL" clId="{89BBFA7C-DD2E-40FC-8EE0-EE47EB74DB58}" dt="2023-08-10T13:10:34.478" v="584"/>
              <pc2:cmMkLst xmlns:pc2="http://schemas.microsoft.com/office/powerpoint/2019/9/main/command">
                <pc:docMk/>
                <pc:sldMk cId="1822006435" sldId="269"/>
                <pc2:cmMk id="{28E3134A-CFFD-4036-A3E1-2DC0256A3EF9}"/>
              </pc2:cmMkLst>
            </pc226:cmChg>
            <pc226:cmChg xmlns:pc226="http://schemas.microsoft.com/office/powerpoint/2022/06/main/command" chg="del mod">
              <pc226:chgData name="Marie Kleppe" userId="056cd931-466e-45f7-98c4-8b8fbdd715fc" providerId="ADAL" clId="{89BBFA7C-DD2E-40FC-8EE0-EE47EB74DB58}" dt="2023-08-10T12:48:19.275" v="199"/>
              <pc2:cmMkLst xmlns:pc2="http://schemas.microsoft.com/office/powerpoint/2019/9/main/command">
                <pc:docMk/>
                <pc:sldMk cId="1822006435" sldId="269"/>
                <pc2:cmMk id="{6C7A4474-4F8F-4854-91B6-46BCE755DE5E}"/>
              </pc2:cmMkLst>
            </pc226:cmChg>
            <pc226:cmChg xmlns:pc226="http://schemas.microsoft.com/office/powerpoint/2022/06/main/command" chg="del">
              <pc226:chgData name="Marie Kleppe" userId="056cd931-466e-45f7-98c4-8b8fbdd715fc" providerId="ADAL" clId="{89BBFA7C-DD2E-40FC-8EE0-EE47EB74DB58}" dt="2023-08-10T12:55:47.551" v="430"/>
              <pc2:cmMkLst xmlns:pc2="http://schemas.microsoft.com/office/powerpoint/2019/9/main/command">
                <pc:docMk/>
                <pc:sldMk cId="1822006435" sldId="269"/>
                <pc2:cmMk id="{A4E06577-0C9F-441E-B03E-FEBA103F6653}"/>
              </pc2:cmMkLst>
            </pc226:cmChg>
            <pc226:cmChg xmlns:pc226="http://schemas.microsoft.com/office/powerpoint/2022/06/main/command" chg="del">
              <pc226:chgData name="Marie Kleppe" userId="056cd931-466e-45f7-98c4-8b8fbdd715fc" providerId="ADAL" clId="{89BBFA7C-DD2E-40FC-8EE0-EE47EB74DB58}" dt="2023-08-10T12:52:53.389" v="302"/>
              <pc2:cmMkLst xmlns:pc2="http://schemas.microsoft.com/office/powerpoint/2019/9/main/command">
                <pc:docMk/>
                <pc:sldMk cId="1822006435" sldId="269"/>
                <pc2:cmMk id="{4F77208F-8793-4DE8-95BF-6D877975816D}"/>
              </pc2:cmMkLst>
            </pc226:cmChg>
            <pc226:cmChg xmlns:pc226="http://schemas.microsoft.com/office/powerpoint/2022/06/main/command" chg="del mod">
              <pc226:chgData name="Marie Kleppe" userId="056cd931-466e-45f7-98c4-8b8fbdd715fc" providerId="ADAL" clId="{89BBFA7C-DD2E-40FC-8EE0-EE47EB74DB58}" dt="2023-08-10T12:52:50.433" v="301"/>
              <pc2:cmMkLst xmlns:pc2="http://schemas.microsoft.com/office/powerpoint/2019/9/main/command">
                <pc:docMk/>
                <pc:sldMk cId="1822006435" sldId="269"/>
                <pc2:cmMk id="{C4B520AE-A5A9-44FA-997B-8B6CE7E2DDA3}"/>
              </pc2:cmMkLst>
            </pc226:cmChg>
            <pc226:cmChg xmlns:pc226="http://schemas.microsoft.com/office/powerpoint/2022/06/main/command" chg="del mod">
              <pc226:chgData name="Marie Kleppe" userId="056cd931-466e-45f7-98c4-8b8fbdd715fc" providerId="ADAL" clId="{89BBFA7C-DD2E-40FC-8EE0-EE47EB74DB58}" dt="2023-08-10T13:09:53.102" v="550"/>
              <pc2:cmMkLst xmlns:pc2="http://schemas.microsoft.com/office/powerpoint/2019/9/main/command">
                <pc:docMk/>
                <pc:sldMk cId="1822006435" sldId="269"/>
                <pc2:cmMk id="{B99F7BBA-1D56-40D8-AA99-BD4D9455155A}"/>
              </pc2:cmMkLst>
            </pc226:cmChg>
            <pc226:cmChg xmlns:pc226="http://schemas.microsoft.com/office/powerpoint/2022/06/main/command" chg="del mod">
              <pc226:chgData name="Marie Kleppe" userId="056cd931-466e-45f7-98c4-8b8fbdd715fc" providerId="ADAL" clId="{89BBFA7C-DD2E-40FC-8EE0-EE47EB74DB58}" dt="2023-08-10T12:54:53.598" v="356"/>
              <pc2:cmMkLst xmlns:pc2="http://schemas.microsoft.com/office/powerpoint/2019/9/main/command">
                <pc:docMk/>
                <pc:sldMk cId="1822006435" sldId="269"/>
                <pc2:cmMk id="{B4AB11D8-FC0C-4B18-9949-2ADCE9B63085}"/>
              </pc2:cmMkLst>
            </pc226:cmChg>
            <pc226:cmChg xmlns:pc226="http://schemas.microsoft.com/office/powerpoint/2022/06/main/command" chg="del mod">
              <pc226:chgData name="Marie Kleppe" userId="056cd931-466e-45f7-98c4-8b8fbdd715fc" providerId="ADAL" clId="{89BBFA7C-DD2E-40FC-8EE0-EE47EB74DB58}" dt="2023-08-10T13:10:13.529" v="569"/>
              <pc2:cmMkLst xmlns:pc2="http://schemas.microsoft.com/office/powerpoint/2019/9/main/command">
                <pc:docMk/>
                <pc:sldMk cId="1822006435" sldId="269"/>
                <pc2:cmMk id="{CB0122E5-110B-4B51-866F-7B026818F8ED}"/>
              </pc2:cmMkLst>
            </pc226:cmChg>
          </p:ext>
        </pc:extLst>
      </pc:sldChg>
    </pc:docChg>
  </pc:docChgLst>
</pc:chgInfo>
</file>

<file path=ppt/comments/modernComment_10A_D5C6AC58.xml><?xml version="1.0" encoding="utf-8"?>
<p188:cmLst xmlns:a="http://schemas.openxmlformats.org/drawingml/2006/main" xmlns:r="http://schemas.openxmlformats.org/officeDocument/2006/relationships" xmlns:p188="http://schemas.microsoft.com/office/powerpoint/2018/8/main">
  <p188:cm id="{3930484E-C5A2-405B-ACB7-098248C182F2}" authorId="{017202DB-6CCB-0018-7B5E-88C18EB0A24F}" status="resolved" created="2023-08-04T10:52:10.273" complete="100000">
    <pc:sldMkLst xmlns:pc="http://schemas.microsoft.com/office/powerpoint/2013/main/command">
      <pc:docMk/>
      <pc:sldMk cId="3586567256" sldId="266"/>
    </pc:sldMkLst>
    <p188:txBody>
      <a:bodyPr/>
      <a:lstStyle/>
      <a:p>
        <a:r>
          <a:rPr lang="nb-NO"/>
          <a:t>Legge inn eventuelle lenker til verktøyet?</a:t>
        </a:r>
      </a:p>
    </p188:txBody>
  </p188:cm>
</p188:cmLst>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tellysbilde">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3EC25F44-F89C-B9B7-4403-588A2BED72FC}"/>
              </a:ext>
            </a:extLst>
          </p:cNvPr>
          <p:cNvSpPr>
            <a:spLocks noGrp="1"/>
          </p:cNvSpPr>
          <p:nvPr>
            <p:ph type="ctrTitle"/>
          </p:nvPr>
        </p:nvSpPr>
        <p:spPr>
          <a:xfrm>
            <a:off x="1524000" y="1122363"/>
            <a:ext cx="9144000" cy="2387600"/>
          </a:xfrm>
        </p:spPr>
        <p:txBody>
          <a:bodyPr anchor="b"/>
          <a:lstStyle>
            <a:lvl1pPr algn="ctr">
              <a:defRPr sz="6000"/>
            </a:lvl1pPr>
          </a:lstStyle>
          <a:p>
            <a:r>
              <a:rPr lang="nb-NO"/>
              <a:t>Klikk for å redigere tittelstil</a:t>
            </a:r>
          </a:p>
        </p:txBody>
      </p:sp>
      <p:sp>
        <p:nvSpPr>
          <p:cNvPr id="3" name="Undertittel 2">
            <a:extLst>
              <a:ext uri="{FF2B5EF4-FFF2-40B4-BE49-F238E27FC236}">
                <a16:creationId xmlns:a16="http://schemas.microsoft.com/office/drawing/2014/main" id="{D509DA52-1CAC-2F5F-68B9-D284E6116286}"/>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b-NO"/>
              <a:t>Klikk for å redigere undertittelstil i malen</a:t>
            </a:r>
          </a:p>
        </p:txBody>
      </p:sp>
      <p:sp>
        <p:nvSpPr>
          <p:cNvPr id="4" name="Plassholder for dato 3">
            <a:extLst>
              <a:ext uri="{FF2B5EF4-FFF2-40B4-BE49-F238E27FC236}">
                <a16:creationId xmlns:a16="http://schemas.microsoft.com/office/drawing/2014/main" id="{609A8560-074B-728C-9309-834887765F31}"/>
              </a:ext>
            </a:extLst>
          </p:cNvPr>
          <p:cNvSpPr>
            <a:spLocks noGrp="1"/>
          </p:cNvSpPr>
          <p:nvPr>
            <p:ph type="dt" sz="half" idx="10"/>
          </p:nvPr>
        </p:nvSpPr>
        <p:spPr/>
        <p:txBody>
          <a:bodyPr/>
          <a:lstStyle/>
          <a:p>
            <a:fld id="{5FE6861A-84E0-244B-9911-9BB78FFE641A}" type="datetimeFigureOut">
              <a:rPr lang="nb-NO" smtClean="0"/>
              <a:t>10.08.2023</a:t>
            </a:fld>
            <a:endParaRPr lang="nb-NO"/>
          </a:p>
        </p:txBody>
      </p:sp>
      <p:sp>
        <p:nvSpPr>
          <p:cNvPr id="5" name="Plassholder for bunntekst 4">
            <a:extLst>
              <a:ext uri="{FF2B5EF4-FFF2-40B4-BE49-F238E27FC236}">
                <a16:creationId xmlns:a16="http://schemas.microsoft.com/office/drawing/2014/main" id="{2D780E71-6507-0918-9F6B-0CC25F758DAF}"/>
              </a:ext>
            </a:extLst>
          </p:cNvPr>
          <p:cNvSpPr>
            <a:spLocks noGrp="1"/>
          </p:cNvSpPr>
          <p:nvPr>
            <p:ph type="ftr" sz="quarter" idx="11"/>
          </p:nvPr>
        </p:nvSpPr>
        <p:spPr/>
        <p:txBody>
          <a:bodyPr/>
          <a:lstStyle/>
          <a:p>
            <a:endParaRPr lang="nb-NO"/>
          </a:p>
        </p:txBody>
      </p:sp>
      <p:sp>
        <p:nvSpPr>
          <p:cNvPr id="6" name="Plassholder for lysbildenummer 5">
            <a:extLst>
              <a:ext uri="{FF2B5EF4-FFF2-40B4-BE49-F238E27FC236}">
                <a16:creationId xmlns:a16="http://schemas.microsoft.com/office/drawing/2014/main" id="{7EEF3B28-6BCF-DE08-E375-D7A925C959C5}"/>
              </a:ext>
            </a:extLst>
          </p:cNvPr>
          <p:cNvSpPr>
            <a:spLocks noGrp="1"/>
          </p:cNvSpPr>
          <p:nvPr>
            <p:ph type="sldNum" sz="quarter" idx="12"/>
          </p:nvPr>
        </p:nvSpPr>
        <p:spPr/>
        <p:txBody>
          <a:bodyPr/>
          <a:lstStyle/>
          <a:p>
            <a:fld id="{DEF5911E-A55A-C04E-843D-A178D5749F39}" type="slidenum">
              <a:rPr lang="nb-NO" smtClean="0"/>
              <a:t>‹#›</a:t>
            </a:fld>
            <a:endParaRPr lang="nb-NO"/>
          </a:p>
        </p:txBody>
      </p:sp>
    </p:spTree>
    <p:extLst>
      <p:ext uri="{BB962C8B-B14F-4D97-AF65-F5344CB8AC3E}">
        <p14:creationId xmlns:p14="http://schemas.microsoft.com/office/powerpoint/2010/main" val="353679607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Loddrett tekst">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07B2C06C-D848-173C-17A9-E879956D3224}"/>
              </a:ext>
            </a:extLst>
          </p:cNvPr>
          <p:cNvSpPr>
            <a:spLocks noGrp="1"/>
          </p:cNvSpPr>
          <p:nvPr>
            <p:ph type="title"/>
          </p:nvPr>
        </p:nvSpPr>
        <p:spPr/>
        <p:txBody>
          <a:bodyPr/>
          <a:lstStyle/>
          <a:p>
            <a:r>
              <a:rPr lang="nb-NO"/>
              <a:t>Klikk for å redigere tittelstil</a:t>
            </a:r>
          </a:p>
        </p:txBody>
      </p:sp>
      <p:sp>
        <p:nvSpPr>
          <p:cNvPr id="3" name="Plassholder for loddrett tekst 2">
            <a:extLst>
              <a:ext uri="{FF2B5EF4-FFF2-40B4-BE49-F238E27FC236}">
                <a16:creationId xmlns:a16="http://schemas.microsoft.com/office/drawing/2014/main" id="{8EAA67AB-E1D8-1807-BF0B-007434CED7A3}"/>
              </a:ext>
            </a:extLst>
          </p:cNvPr>
          <p:cNvSpPr>
            <a:spLocks noGrp="1"/>
          </p:cNvSpPr>
          <p:nvPr>
            <p:ph type="body" orient="vert" idx="1"/>
          </p:nvPr>
        </p:nvSpPr>
        <p:spPr/>
        <p:txBody>
          <a:bodyPr vert="eaVert"/>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4" name="Plassholder for dato 3">
            <a:extLst>
              <a:ext uri="{FF2B5EF4-FFF2-40B4-BE49-F238E27FC236}">
                <a16:creationId xmlns:a16="http://schemas.microsoft.com/office/drawing/2014/main" id="{CE94EEA8-88B7-D633-EDD7-8CA79272797E}"/>
              </a:ext>
            </a:extLst>
          </p:cNvPr>
          <p:cNvSpPr>
            <a:spLocks noGrp="1"/>
          </p:cNvSpPr>
          <p:nvPr>
            <p:ph type="dt" sz="half" idx="10"/>
          </p:nvPr>
        </p:nvSpPr>
        <p:spPr/>
        <p:txBody>
          <a:bodyPr/>
          <a:lstStyle/>
          <a:p>
            <a:fld id="{5FE6861A-84E0-244B-9911-9BB78FFE641A}" type="datetimeFigureOut">
              <a:rPr lang="nb-NO" smtClean="0"/>
              <a:t>10.08.2023</a:t>
            </a:fld>
            <a:endParaRPr lang="nb-NO"/>
          </a:p>
        </p:txBody>
      </p:sp>
      <p:sp>
        <p:nvSpPr>
          <p:cNvPr id="5" name="Plassholder for bunntekst 4">
            <a:extLst>
              <a:ext uri="{FF2B5EF4-FFF2-40B4-BE49-F238E27FC236}">
                <a16:creationId xmlns:a16="http://schemas.microsoft.com/office/drawing/2014/main" id="{4E3B15C1-D0F3-1868-EF52-D89F2B212F3C}"/>
              </a:ext>
            </a:extLst>
          </p:cNvPr>
          <p:cNvSpPr>
            <a:spLocks noGrp="1"/>
          </p:cNvSpPr>
          <p:nvPr>
            <p:ph type="ftr" sz="quarter" idx="11"/>
          </p:nvPr>
        </p:nvSpPr>
        <p:spPr/>
        <p:txBody>
          <a:bodyPr/>
          <a:lstStyle/>
          <a:p>
            <a:endParaRPr lang="nb-NO"/>
          </a:p>
        </p:txBody>
      </p:sp>
      <p:sp>
        <p:nvSpPr>
          <p:cNvPr id="6" name="Plassholder for lysbildenummer 5">
            <a:extLst>
              <a:ext uri="{FF2B5EF4-FFF2-40B4-BE49-F238E27FC236}">
                <a16:creationId xmlns:a16="http://schemas.microsoft.com/office/drawing/2014/main" id="{A432659C-4354-739F-BACC-51F055007D39}"/>
              </a:ext>
            </a:extLst>
          </p:cNvPr>
          <p:cNvSpPr>
            <a:spLocks noGrp="1"/>
          </p:cNvSpPr>
          <p:nvPr>
            <p:ph type="sldNum" sz="quarter" idx="12"/>
          </p:nvPr>
        </p:nvSpPr>
        <p:spPr/>
        <p:txBody>
          <a:bodyPr/>
          <a:lstStyle/>
          <a:p>
            <a:fld id="{DEF5911E-A55A-C04E-843D-A178D5749F39}" type="slidenum">
              <a:rPr lang="nb-NO" smtClean="0"/>
              <a:t>‹#›</a:t>
            </a:fld>
            <a:endParaRPr lang="nb-NO"/>
          </a:p>
        </p:txBody>
      </p:sp>
    </p:spTree>
    <p:extLst>
      <p:ext uri="{BB962C8B-B14F-4D97-AF65-F5344CB8AC3E}">
        <p14:creationId xmlns:p14="http://schemas.microsoft.com/office/powerpoint/2010/main" val="86372034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Loddrett tittel og tekst">
    <p:spTree>
      <p:nvGrpSpPr>
        <p:cNvPr id="1" name=""/>
        <p:cNvGrpSpPr/>
        <p:nvPr/>
      </p:nvGrpSpPr>
      <p:grpSpPr>
        <a:xfrm>
          <a:off x="0" y="0"/>
          <a:ext cx="0" cy="0"/>
          <a:chOff x="0" y="0"/>
          <a:chExt cx="0" cy="0"/>
        </a:xfrm>
      </p:grpSpPr>
      <p:sp>
        <p:nvSpPr>
          <p:cNvPr id="2" name="Loddrett tittel 1">
            <a:extLst>
              <a:ext uri="{FF2B5EF4-FFF2-40B4-BE49-F238E27FC236}">
                <a16:creationId xmlns:a16="http://schemas.microsoft.com/office/drawing/2014/main" id="{8D0D0DEF-2171-BC3A-576C-135F3F0D3FF4}"/>
              </a:ext>
            </a:extLst>
          </p:cNvPr>
          <p:cNvSpPr>
            <a:spLocks noGrp="1"/>
          </p:cNvSpPr>
          <p:nvPr>
            <p:ph type="title" orient="vert"/>
          </p:nvPr>
        </p:nvSpPr>
        <p:spPr>
          <a:xfrm>
            <a:off x="8724900" y="365125"/>
            <a:ext cx="2628900" cy="5811838"/>
          </a:xfrm>
        </p:spPr>
        <p:txBody>
          <a:bodyPr vert="eaVert"/>
          <a:lstStyle/>
          <a:p>
            <a:r>
              <a:rPr lang="nb-NO"/>
              <a:t>Klikk for å redigere tittelstil</a:t>
            </a:r>
          </a:p>
        </p:txBody>
      </p:sp>
      <p:sp>
        <p:nvSpPr>
          <p:cNvPr id="3" name="Plassholder for loddrett tekst 2">
            <a:extLst>
              <a:ext uri="{FF2B5EF4-FFF2-40B4-BE49-F238E27FC236}">
                <a16:creationId xmlns:a16="http://schemas.microsoft.com/office/drawing/2014/main" id="{2B737D6C-7689-5373-D926-54380EE7B8DA}"/>
              </a:ext>
            </a:extLst>
          </p:cNvPr>
          <p:cNvSpPr>
            <a:spLocks noGrp="1"/>
          </p:cNvSpPr>
          <p:nvPr>
            <p:ph type="body" orient="vert" idx="1"/>
          </p:nvPr>
        </p:nvSpPr>
        <p:spPr>
          <a:xfrm>
            <a:off x="838200" y="365125"/>
            <a:ext cx="7734300" cy="5811838"/>
          </a:xfrm>
        </p:spPr>
        <p:txBody>
          <a:bodyPr vert="eaVert"/>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4" name="Plassholder for dato 3">
            <a:extLst>
              <a:ext uri="{FF2B5EF4-FFF2-40B4-BE49-F238E27FC236}">
                <a16:creationId xmlns:a16="http://schemas.microsoft.com/office/drawing/2014/main" id="{9E242AF6-F04D-F7A5-F9D2-AAFC4ADD7533}"/>
              </a:ext>
            </a:extLst>
          </p:cNvPr>
          <p:cNvSpPr>
            <a:spLocks noGrp="1"/>
          </p:cNvSpPr>
          <p:nvPr>
            <p:ph type="dt" sz="half" idx="10"/>
          </p:nvPr>
        </p:nvSpPr>
        <p:spPr/>
        <p:txBody>
          <a:bodyPr/>
          <a:lstStyle/>
          <a:p>
            <a:fld id="{5FE6861A-84E0-244B-9911-9BB78FFE641A}" type="datetimeFigureOut">
              <a:rPr lang="nb-NO" smtClean="0"/>
              <a:t>10.08.2023</a:t>
            </a:fld>
            <a:endParaRPr lang="nb-NO"/>
          </a:p>
        </p:txBody>
      </p:sp>
      <p:sp>
        <p:nvSpPr>
          <p:cNvPr id="5" name="Plassholder for bunntekst 4">
            <a:extLst>
              <a:ext uri="{FF2B5EF4-FFF2-40B4-BE49-F238E27FC236}">
                <a16:creationId xmlns:a16="http://schemas.microsoft.com/office/drawing/2014/main" id="{28F34B70-42F8-74F5-8EC0-C519514B740B}"/>
              </a:ext>
            </a:extLst>
          </p:cNvPr>
          <p:cNvSpPr>
            <a:spLocks noGrp="1"/>
          </p:cNvSpPr>
          <p:nvPr>
            <p:ph type="ftr" sz="quarter" idx="11"/>
          </p:nvPr>
        </p:nvSpPr>
        <p:spPr/>
        <p:txBody>
          <a:bodyPr/>
          <a:lstStyle/>
          <a:p>
            <a:endParaRPr lang="nb-NO"/>
          </a:p>
        </p:txBody>
      </p:sp>
      <p:sp>
        <p:nvSpPr>
          <p:cNvPr id="6" name="Plassholder for lysbildenummer 5">
            <a:extLst>
              <a:ext uri="{FF2B5EF4-FFF2-40B4-BE49-F238E27FC236}">
                <a16:creationId xmlns:a16="http://schemas.microsoft.com/office/drawing/2014/main" id="{6BCB518B-8C02-317A-6498-FCE1BA669A50}"/>
              </a:ext>
            </a:extLst>
          </p:cNvPr>
          <p:cNvSpPr>
            <a:spLocks noGrp="1"/>
          </p:cNvSpPr>
          <p:nvPr>
            <p:ph type="sldNum" sz="quarter" idx="12"/>
          </p:nvPr>
        </p:nvSpPr>
        <p:spPr/>
        <p:txBody>
          <a:bodyPr/>
          <a:lstStyle/>
          <a:p>
            <a:fld id="{DEF5911E-A55A-C04E-843D-A178D5749F39}" type="slidenum">
              <a:rPr lang="nb-NO" smtClean="0"/>
              <a:t>‹#›</a:t>
            </a:fld>
            <a:endParaRPr lang="nb-NO"/>
          </a:p>
        </p:txBody>
      </p:sp>
    </p:spTree>
    <p:extLst>
      <p:ext uri="{BB962C8B-B14F-4D97-AF65-F5344CB8AC3E}">
        <p14:creationId xmlns:p14="http://schemas.microsoft.com/office/powerpoint/2010/main" val="117221430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tel og innho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5AF20909-4FB1-5E15-20E8-D7BDC8E11621}"/>
              </a:ext>
            </a:extLst>
          </p:cNvPr>
          <p:cNvSpPr>
            <a:spLocks noGrp="1"/>
          </p:cNvSpPr>
          <p:nvPr>
            <p:ph type="title"/>
          </p:nvPr>
        </p:nvSpPr>
        <p:spPr/>
        <p:txBody>
          <a:bodyPr>
            <a:normAutofit/>
          </a:bodyPr>
          <a:lstStyle>
            <a:lvl1pPr>
              <a:defRPr sz="4000"/>
            </a:lvl1pPr>
          </a:lstStyle>
          <a:p>
            <a:r>
              <a:rPr lang="nb-NO" dirty="0"/>
              <a:t>Klikk for å redigere tittelstil</a:t>
            </a:r>
          </a:p>
        </p:txBody>
      </p:sp>
      <p:sp>
        <p:nvSpPr>
          <p:cNvPr id="3" name="Plassholder for innhold 2">
            <a:extLst>
              <a:ext uri="{FF2B5EF4-FFF2-40B4-BE49-F238E27FC236}">
                <a16:creationId xmlns:a16="http://schemas.microsoft.com/office/drawing/2014/main" id="{AE41B72F-51F5-4DFE-B257-CA9D8D7FC2C3}"/>
              </a:ext>
            </a:extLst>
          </p:cNvPr>
          <p:cNvSpPr>
            <a:spLocks noGrp="1"/>
          </p:cNvSpPr>
          <p:nvPr>
            <p:ph idx="1"/>
          </p:nvPr>
        </p:nvSpPr>
        <p:spPr/>
        <p:txBody>
          <a:bodyPr/>
          <a:lstStyle>
            <a:lvl1pPr>
              <a:defRPr sz="2000"/>
            </a:lvl1pPr>
            <a:lvl2pPr>
              <a:defRPr sz="1800"/>
            </a:lvl2pPr>
            <a:lvl3pPr>
              <a:defRPr sz="1600"/>
            </a:lvl3pPr>
            <a:lvl4pPr>
              <a:defRPr sz="1400"/>
            </a:lvl4pPr>
            <a:lvl5pPr>
              <a:defRPr sz="1400"/>
            </a:lvl5pPr>
          </a:lstStyle>
          <a:p>
            <a:pPr lvl="0"/>
            <a:r>
              <a:rPr lang="nb-NO" dirty="0"/>
              <a:t>Klikk for å redigere tekststiler i malen</a:t>
            </a:r>
          </a:p>
          <a:p>
            <a:pPr lvl="1"/>
            <a:r>
              <a:rPr lang="nb-NO" dirty="0"/>
              <a:t>Andre nivå</a:t>
            </a:r>
          </a:p>
          <a:p>
            <a:pPr lvl="2"/>
            <a:r>
              <a:rPr lang="nb-NO" dirty="0"/>
              <a:t>Tredje nivå</a:t>
            </a:r>
          </a:p>
          <a:p>
            <a:pPr lvl="3"/>
            <a:r>
              <a:rPr lang="nb-NO" dirty="0"/>
              <a:t>Fjerde nivå</a:t>
            </a:r>
          </a:p>
        </p:txBody>
      </p:sp>
      <p:sp>
        <p:nvSpPr>
          <p:cNvPr id="4" name="Plassholder for dato 3">
            <a:extLst>
              <a:ext uri="{FF2B5EF4-FFF2-40B4-BE49-F238E27FC236}">
                <a16:creationId xmlns:a16="http://schemas.microsoft.com/office/drawing/2014/main" id="{339B15AC-83A6-EA4E-A73D-57773B5D891B}"/>
              </a:ext>
            </a:extLst>
          </p:cNvPr>
          <p:cNvSpPr>
            <a:spLocks noGrp="1"/>
          </p:cNvSpPr>
          <p:nvPr>
            <p:ph type="dt" sz="half" idx="10"/>
          </p:nvPr>
        </p:nvSpPr>
        <p:spPr/>
        <p:txBody>
          <a:bodyPr/>
          <a:lstStyle/>
          <a:p>
            <a:fld id="{5FE6861A-84E0-244B-9911-9BB78FFE641A}" type="datetimeFigureOut">
              <a:rPr lang="nb-NO" smtClean="0"/>
              <a:t>10.08.2023</a:t>
            </a:fld>
            <a:endParaRPr lang="nb-NO"/>
          </a:p>
        </p:txBody>
      </p:sp>
      <p:sp>
        <p:nvSpPr>
          <p:cNvPr id="5" name="Plassholder for bunntekst 4">
            <a:extLst>
              <a:ext uri="{FF2B5EF4-FFF2-40B4-BE49-F238E27FC236}">
                <a16:creationId xmlns:a16="http://schemas.microsoft.com/office/drawing/2014/main" id="{B9DBBF03-AC84-EAB0-335D-2DFEA04B932F}"/>
              </a:ext>
            </a:extLst>
          </p:cNvPr>
          <p:cNvSpPr>
            <a:spLocks noGrp="1"/>
          </p:cNvSpPr>
          <p:nvPr>
            <p:ph type="ftr" sz="quarter" idx="11"/>
          </p:nvPr>
        </p:nvSpPr>
        <p:spPr/>
        <p:txBody>
          <a:bodyPr/>
          <a:lstStyle/>
          <a:p>
            <a:endParaRPr lang="nb-NO"/>
          </a:p>
        </p:txBody>
      </p:sp>
      <p:sp>
        <p:nvSpPr>
          <p:cNvPr id="6" name="Plassholder for lysbildenummer 5">
            <a:extLst>
              <a:ext uri="{FF2B5EF4-FFF2-40B4-BE49-F238E27FC236}">
                <a16:creationId xmlns:a16="http://schemas.microsoft.com/office/drawing/2014/main" id="{201BB03E-B1F3-9710-64C7-F000A5DE5821}"/>
              </a:ext>
            </a:extLst>
          </p:cNvPr>
          <p:cNvSpPr>
            <a:spLocks noGrp="1"/>
          </p:cNvSpPr>
          <p:nvPr>
            <p:ph type="sldNum" sz="quarter" idx="12"/>
          </p:nvPr>
        </p:nvSpPr>
        <p:spPr/>
        <p:txBody>
          <a:bodyPr/>
          <a:lstStyle/>
          <a:p>
            <a:fld id="{DEF5911E-A55A-C04E-843D-A178D5749F39}" type="slidenum">
              <a:rPr lang="nb-NO" smtClean="0"/>
              <a:t>‹#›</a:t>
            </a:fld>
            <a:endParaRPr lang="nb-NO"/>
          </a:p>
        </p:txBody>
      </p:sp>
      <p:pic>
        <p:nvPicPr>
          <p:cNvPr id="8" name="Bilde 7" descr="Et bilde som inneholder tekst, skilt, mørk&#10;&#10;Automatisk generert beskrivelse">
            <a:extLst>
              <a:ext uri="{FF2B5EF4-FFF2-40B4-BE49-F238E27FC236}">
                <a16:creationId xmlns:a16="http://schemas.microsoft.com/office/drawing/2014/main" id="{EA877DBD-BB6C-8E1E-E394-EA7308C586DD}"/>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339871" y="6198086"/>
            <a:ext cx="779192" cy="394984"/>
          </a:xfrm>
          <a:prstGeom prst="rect">
            <a:avLst/>
          </a:prstGeom>
        </p:spPr>
      </p:pic>
    </p:spTree>
    <p:extLst>
      <p:ext uri="{BB962C8B-B14F-4D97-AF65-F5344CB8AC3E}">
        <p14:creationId xmlns:p14="http://schemas.microsoft.com/office/powerpoint/2010/main" val="18078211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Deloverskrift">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607D3DB0-F677-DAE4-1EBF-28C761B033E8}"/>
              </a:ext>
            </a:extLst>
          </p:cNvPr>
          <p:cNvSpPr>
            <a:spLocks noGrp="1"/>
          </p:cNvSpPr>
          <p:nvPr>
            <p:ph type="title"/>
          </p:nvPr>
        </p:nvSpPr>
        <p:spPr>
          <a:xfrm>
            <a:off x="831850" y="1709738"/>
            <a:ext cx="10515600" cy="2852737"/>
          </a:xfrm>
        </p:spPr>
        <p:txBody>
          <a:bodyPr anchor="b"/>
          <a:lstStyle>
            <a:lvl1pPr>
              <a:defRPr sz="6000"/>
            </a:lvl1pPr>
          </a:lstStyle>
          <a:p>
            <a:r>
              <a:rPr lang="nb-NO"/>
              <a:t>Klikk for å redigere tittelstil</a:t>
            </a:r>
          </a:p>
        </p:txBody>
      </p:sp>
      <p:sp>
        <p:nvSpPr>
          <p:cNvPr id="3" name="Plassholder for tekst 2">
            <a:extLst>
              <a:ext uri="{FF2B5EF4-FFF2-40B4-BE49-F238E27FC236}">
                <a16:creationId xmlns:a16="http://schemas.microsoft.com/office/drawing/2014/main" id="{22689213-2E6F-051A-D17D-ED5C65D1C1E2}"/>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b-NO"/>
              <a:t>Klikk for å redigere tekststiler i malen</a:t>
            </a:r>
          </a:p>
        </p:txBody>
      </p:sp>
      <p:sp>
        <p:nvSpPr>
          <p:cNvPr id="4" name="Plassholder for dato 3">
            <a:extLst>
              <a:ext uri="{FF2B5EF4-FFF2-40B4-BE49-F238E27FC236}">
                <a16:creationId xmlns:a16="http://schemas.microsoft.com/office/drawing/2014/main" id="{04AEF4A0-D9B1-4B84-9129-27EC444A8663}"/>
              </a:ext>
            </a:extLst>
          </p:cNvPr>
          <p:cNvSpPr>
            <a:spLocks noGrp="1"/>
          </p:cNvSpPr>
          <p:nvPr>
            <p:ph type="dt" sz="half" idx="10"/>
          </p:nvPr>
        </p:nvSpPr>
        <p:spPr/>
        <p:txBody>
          <a:bodyPr/>
          <a:lstStyle/>
          <a:p>
            <a:fld id="{5FE6861A-84E0-244B-9911-9BB78FFE641A}" type="datetimeFigureOut">
              <a:rPr lang="nb-NO" smtClean="0"/>
              <a:t>10.08.2023</a:t>
            </a:fld>
            <a:endParaRPr lang="nb-NO"/>
          </a:p>
        </p:txBody>
      </p:sp>
      <p:sp>
        <p:nvSpPr>
          <p:cNvPr id="5" name="Plassholder for bunntekst 4">
            <a:extLst>
              <a:ext uri="{FF2B5EF4-FFF2-40B4-BE49-F238E27FC236}">
                <a16:creationId xmlns:a16="http://schemas.microsoft.com/office/drawing/2014/main" id="{F6CD0268-D027-09F0-F992-99DA98F37C45}"/>
              </a:ext>
            </a:extLst>
          </p:cNvPr>
          <p:cNvSpPr>
            <a:spLocks noGrp="1"/>
          </p:cNvSpPr>
          <p:nvPr>
            <p:ph type="ftr" sz="quarter" idx="11"/>
          </p:nvPr>
        </p:nvSpPr>
        <p:spPr/>
        <p:txBody>
          <a:bodyPr/>
          <a:lstStyle/>
          <a:p>
            <a:endParaRPr lang="nb-NO"/>
          </a:p>
        </p:txBody>
      </p:sp>
      <p:sp>
        <p:nvSpPr>
          <p:cNvPr id="6" name="Plassholder for lysbildenummer 5">
            <a:extLst>
              <a:ext uri="{FF2B5EF4-FFF2-40B4-BE49-F238E27FC236}">
                <a16:creationId xmlns:a16="http://schemas.microsoft.com/office/drawing/2014/main" id="{9DD84115-7C6C-839C-7162-102F3E661515}"/>
              </a:ext>
            </a:extLst>
          </p:cNvPr>
          <p:cNvSpPr>
            <a:spLocks noGrp="1"/>
          </p:cNvSpPr>
          <p:nvPr>
            <p:ph type="sldNum" sz="quarter" idx="12"/>
          </p:nvPr>
        </p:nvSpPr>
        <p:spPr/>
        <p:txBody>
          <a:bodyPr/>
          <a:lstStyle/>
          <a:p>
            <a:fld id="{DEF5911E-A55A-C04E-843D-A178D5749F39}" type="slidenum">
              <a:rPr lang="nb-NO" smtClean="0"/>
              <a:t>‹#›</a:t>
            </a:fld>
            <a:endParaRPr lang="nb-NO"/>
          </a:p>
        </p:txBody>
      </p:sp>
    </p:spTree>
    <p:extLst>
      <p:ext uri="{BB962C8B-B14F-4D97-AF65-F5344CB8AC3E}">
        <p14:creationId xmlns:p14="http://schemas.microsoft.com/office/powerpoint/2010/main" val="223441821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o innholdsdeler">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BEBDD4F6-26E4-8754-72E5-FF5CAC2093B6}"/>
              </a:ext>
            </a:extLst>
          </p:cNvPr>
          <p:cNvSpPr>
            <a:spLocks noGrp="1"/>
          </p:cNvSpPr>
          <p:nvPr>
            <p:ph type="title"/>
          </p:nvPr>
        </p:nvSpPr>
        <p:spPr/>
        <p:txBody>
          <a:bodyPr/>
          <a:lstStyle/>
          <a:p>
            <a:r>
              <a:rPr lang="nb-NO"/>
              <a:t>Klikk for å redigere tittelstil</a:t>
            </a:r>
          </a:p>
        </p:txBody>
      </p:sp>
      <p:sp>
        <p:nvSpPr>
          <p:cNvPr id="3" name="Plassholder for innhold 2">
            <a:extLst>
              <a:ext uri="{FF2B5EF4-FFF2-40B4-BE49-F238E27FC236}">
                <a16:creationId xmlns:a16="http://schemas.microsoft.com/office/drawing/2014/main" id="{4F8D42BA-CCC8-1B49-8ABD-7EED948A4B53}"/>
              </a:ext>
            </a:extLst>
          </p:cNvPr>
          <p:cNvSpPr>
            <a:spLocks noGrp="1"/>
          </p:cNvSpPr>
          <p:nvPr>
            <p:ph sz="half" idx="1"/>
          </p:nvPr>
        </p:nvSpPr>
        <p:spPr>
          <a:xfrm>
            <a:off x="838200" y="1825625"/>
            <a:ext cx="5181600" cy="4351338"/>
          </a:xfrm>
        </p:spPr>
        <p:txBody>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4" name="Plassholder for innhold 3">
            <a:extLst>
              <a:ext uri="{FF2B5EF4-FFF2-40B4-BE49-F238E27FC236}">
                <a16:creationId xmlns:a16="http://schemas.microsoft.com/office/drawing/2014/main" id="{597405C1-A756-C9DD-CE50-D39E0FF3195D}"/>
              </a:ext>
            </a:extLst>
          </p:cNvPr>
          <p:cNvSpPr>
            <a:spLocks noGrp="1"/>
          </p:cNvSpPr>
          <p:nvPr>
            <p:ph sz="half" idx="2"/>
          </p:nvPr>
        </p:nvSpPr>
        <p:spPr>
          <a:xfrm>
            <a:off x="6172200" y="1825625"/>
            <a:ext cx="5181600" cy="4351338"/>
          </a:xfrm>
        </p:spPr>
        <p:txBody>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5" name="Plassholder for dato 4">
            <a:extLst>
              <a:ext uri="{FF2B5EF4-FFF2-40B4-BE49-F238E27FC236}">
                <a16:creationId xmlns:a16="http://schemas.microsoft.com/office/drawing/2014/main" id="{576AABBA-AFF2-2C59-ADD5-46B59F6AA8EB}"/>
              </a:ext>
            </a:extLst>
          </p:cNvPr>
          <p:cNvSpPr>
            <a:spLocks noGrp="1"/>
          </p:cNvSpPr>
          <p:nvPr>
            <p:ph type="dt" sz="half" idx="10"/>
          </p:nvPr>
        </p:nvSpPr>
        <p:spPr/>
        <p:txBody>
          <a:bodyPr/>
          <a:lstStyle/>
          <a:p>
            <a:fld id="{5FE6861A-84E0-244B-9911-9BB78FFE641A}" type="datetimeFigureOut">
              <a:rPr lang="nb-NO" smtClean="0"/>
              <a:t>10.08.2023</a:t>
            </a:fld>
            <a:endParaRPr lang="nb-NO"/>
          </a:p>
        </p:txBody>
      </p:sp>
      <p:sp>
        <p:nvSpPr>
          <p:cNvPr id="6" name="Plassholder for bunntekst 5">
            <a:extLst>
              <a:ext uri="{FF2B5EF4-FFF2-40B4-BE49-F238E27FC236}">
                <a16:creationId xmlns:a16="http://schemas.microsoft.com/office/drawing/2014/main" id="{51CACEB2-74FB-B958-48C4-E02CDA43082D}"/>
              </a:ext>
            </a:extLst>
          </p:cNvPr>
          <p:cNvSpPr>
            <a:spLocks noGrp="1"/>
          </p:cNvSpPr>
          <p:nvPr>
            <p:ph type="ftr" sz="quarter" idx="11"/>
          </p:nvPr>
        </p:nvSpPr>
        <p:spPr/>
        <p:txBody>
          <a:bodyPr/>
          <a:lstStyle/>
          <a:p>
            <a:endParaRPr lang="nb-NO"/>
          </a:p>
        </p:txBody>
      </p:sp>
      <p:sp>
        <p:nvSpPr>
          <p:cNvPr id="7" name="Plassholder for lysbildenummer 6">
            <a:extLst>
              <a:ext uri="{FF2B5EF4-FFF2-40B4-BE49-F238E27FC236}">
                <a16:creationId xmlns:a16="http://schemas.microsoft.com/office/drawing/2014/main" id="{FAD469AF-1135-01C2-8171-62C61C55ABA4}"/>
              </a:ext>
            </a:extLst>
          </p:cNvPr>
          <p:cNvSpPr>
            <a:spLocks noGrp="1"/>
          </p:cNvSpPr>
          <p:nvPr>
            <p:ph type="sldNum" sz="quarter" idx="12"/>
          </p:nvPr>
        </p:nvSpPr>
        <p:spPr/>
        <p:txBody>
          <a:bodyPr/>
          <a:lstStyle/>
          <a:p>
            <a:fld id="{DEF5911E-A55A-C04E-843D-A178D5749F39}" type="slidenum">
              <a:rPr lang="nb-NO" smtClean="0"/>
              <a:t>‹#›</a:t>
            </a:fld>
            <a:endParaRPr lang="nb-NO"/>
          </a:p>
        </p:txBody>
      </p:sp>
    </p:spTree>
    <p:extLst>
      <p:ext uri="{BB962C8B-B14F-4D97-AF65-F5344CB8AC3E}">
        <p14:creationId xmlns:p14="http://schemas.microsoft.com/office/powerpoint/2010/main" val="277115408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Sammenligning">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7AF1F7D7-7606-F0BC-163B-E7707210BE32}"/>
              </a:ext>
            </a:extLst>
          </p:cNvPr>
          <p:cNvSpPr>
            <a:spLocks noGrp="1"/>
          </p:cNvSpPr>
          <p:nvPr>
            <p:ph type="title"/>
          </p:nvPr>
        </p:nvSpPr>
        <p:spPr>
          <a:xfrm>
            <a:off x="839788" y="365125"/>
            <a:ext cx="10515600" cy="1325563"/>
          </a:xfrm>
        </p:spPr>
        <p:txBody>
          <a:bodyPr/>
          <a:lstStyle/>
          <a:p>
            <a:r>
              <a:rPr lang="nb-NO"/>
              <a:t>Klikk for å redigere tittelstil</a:t>
            </a:r>
          </a:p>
        </p:txBody>
      </p:sp>
      <p:sp>
        <p:nvSpPr>
          <p:cNvPr id="3" name="Plassholder for tekst 2">
            <a:extLst>
              <a:ext uri="{FF2B5EF4-FFF2-40B4-BE49-F238E27FC236}">
                <a16:creationId xmlns:a16="http://schemas.microsoft.com/office/drawing/2014/main" id="{F4D3819E-1849-0672-BA0C-850C87A88F21}"/>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b-NO"/>
              <a:t>Klikk for å redigere tekststiler i malen</a:t>
            </a:r>
          </a:p>
        </p:txBody>
      </p:sp>
      <p:sp>
        <p:nvSpPr>
          <p:cNvPr id="4" name="Plassholder for innhold 3">
            <a:extLst>
              <a:ext uri="{FF2B5EF4-FFF2-40B4-BE49-F238E27FC236}">
                <a16:creationId xmlns:a16="http://schemas.microsoft.com/office/drawing/2014/main" id="{B4D4682D-7AFC-AE4C-91D6-6763E7F0BB54}"/>
              </a:ext>
            </a:extLst>
          </p:cNvPr>
          <p:cNvSpPr>
            <a:spLocks noGrp="1"/>
          </p:cNvSpPr>
          <p:nvPr>
            <p:ph sz="half" idx="2"/>
          </p:nvPr>
        </p:nvSpPr>
        <p:spPr>
          <a:xfrm>
            <a:off x="839788" y="2505075"/>
            <a:ext cx="5157787" cy="3684588"/>
          </a:xfrm>
        </p:spPr>
        <p:txBody>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5" name="Plassholder for tekst 4">
            <a:extLst>
              <a:ext uri="{FF2B5EF4-FFF2-40B4-BE49-F238E27FC236}">
                <a16:creationId xmlns:a16="http://schemas.microsoft.com/office/drawing/2014/main" id="{8922301B-535E-98DE-2F4F-3C72B38A4663}"/>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b-NO"/>
              <a:t>Klikk for å redigere tekststiler i malen</a:t>
            </a:r>
          </a:p>
        </p:txBody>
      </p:sp>
      <p:sp>
        <p:nvSpPr>
          <p:cNvPr id="6" name="Plassholder for innhold 5">
            <a:extLst>
              <a:ext uri="{FF2B5EF4-FFF2-40B4-BE49-F238E27FC236}">
                <a16:creationId xmlns:a16="http://schemas.microsoft.com/office/drawing/2014/main" id="{BF4A816F-28EE-1380-0D13-1851B36076C0}"/>
              </a:ext>
            </a:extLst>
          </p:cNvPr>
          <p:cNvSpPr>
            <a:spLocks noGrp="1"/>
          </p:cNvSpPr>
          <p:nvPr>
            <p:ph sz="quarter" idx="4"/>
          </p:nvPr>
        </p:nvSpPr>
        <p:spPr>
          <a:xfrm>
            <a:off x="6172200" y="2505075"/>
            <a:ext cx="5183188" cy="3684588"/>
          </a:xfrm>
        </p:spPr>
        <p:txBody>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7" name="Plassholder for dato 6">
            <a:extLst>
              <a:ext uri="{FF2B5EF4-FFF2-40B4-BE49-F238E27FC236}">
                <a16:creationId xmlns:a16="http://schemas.microsoft.com/office/drawing/2014/main" id="{1A9A9EF2-0621-D443-FA88-09EB43640EC2}"/>
              </a:ext>
            </a:extLst>
          </p:cNvPr>
          <p:cNvSpPr>
            <a:spLocks noGrp="1"/>
          </p:cNvSpPr>
          <p:nvPr>
            <p:ph type="dt" sz="half" idx="10"/>
          </p:nvPr>
        </p:nvSpPr>
        <p:spPr/>
        <p:txBody>
          <a:bodyPr/>
          <a:lstStyle/>
          <a:p>
            <a:fld id="{5FE6861A-84E0-244B-9911-9BB78FFE641A}" type="datetimeFigureOut">
              <a:rPr lang="nb-NO" smtClean="0"/>
              <a:t>10.08.2023</a:t>
            </a:fld>
            <a:endParaRPr lang="nb-NO"/>
          </a:p>
        </p:txBody>
      </p:sp>
      <p:sp>
        <p:nvSpPr>
          <p:cNvPr id="8" name="Plassholder for bunntekst 7">
            <a:extLst>
              <a:ext uri="{FF2B5EF4-FFF2-40B4-BE49-F238E27FC236}">
                <a16:creationId xmlns:a16="http://schemas.microsoft.com/office/drawing/2014/main" id="{FEB1AECB-0373-CA26-74ED-86565147E88A}"/>
              </a:ext>
            </a:extLst>
          </p:cNvPr>
          <p:cNvSpPr>
            <a:spLocks noGrp="1"/>
          </p:cNvSpPr>
          <p:nvPr>
            <p:ph type="ftr" sz="quarter" idx="11"/>
          </p:nvPr>
        </p:nvSpPr>
        <p:spPr/>
        <p:txBody>
          <a:bodyPr/>
          <a:lstStyle/>
          <a:p>
            <a:endParaRPr lang="nb-NO"/>
          </a:p>
        </p:txBody>
      </p:sp>
      <p:sp>
        <p:nvSpPr>
          <p:cNvPr id="9" name="Plassholder for lysbildenummer 8">
            <a:extLst>
              <a:ext uri="{FF2B5EF4-FFF2-40B4-BE49-F238E27FC236}">
                <a16:creationId xmlns:a16="http://schemas.microsoft.com/office/drawing/2014/main" id="{A730AD63-21BE-9892-1C2A-AEF0640F544D}"/>
              </a:ext>
            </a:extLst>
          </p:cNvPr>
          <p:cNvSpPr>
            <a:spLocks noGrp="1"/>
          </p:cNvSpPr>
          <p:nvPr>
            <p:ph type="sldNum" sz="quarter" idx="12"/>
          </p:nvPr>
        </p:nvSpPr>
        <p:spPr/>
        <p:txBody>
          <a:bodyPr/>
          <a:lstStyle/>
          <a:p>
            <a:fld id="{DEF5911E-A55A-C04E-843D-A178D5749F39}" type="slidenum">
              <a:rPr lang="nb-NO" smtClean="0"/>
              <a:t>‹#›</a:t>
            </a:fld>
            <a:endParaRPr lang="nb-NO"/>
          </a:p>
        </p:txBody>
      </p:sp>
    </p:spTree>
    <p:extLst>
      <p:ext uri="{BB962C8B-B14F-4D97-AF65-F5344CB8AC3E}">
        <p14:creationId xmlns:p14="http://schemas.microsoft.com/office/powerpoint/2010/main" val="281086525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Bare tittel">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91090171-9913-FD01-A22F-E2784FDD2411}"/>
              </a:ext>
            </a:extLst>
          </p:cNvPr>
          <p:cNvSpPr>
            <a:spLocks noGrp="1"/>
          </p:cNvSpPr>
          <p:nvPr>
            <p:ph type="title"/>
          </p:nvPr>
        </p:nvSpPr>
        <p:spPr/>
        <p:txBody>
          <a:bodyPr/>
          <a:lstStyle/>
          <a:p>
            <a:r>
              <a:rPr lang="nb-NO"/>
              <a:t>Klikk for å redigere tittelstil</a:t>
            </a:r>
          </a:p>
        </p:txBody>
      </p:sp>
      <p:sp>
        <p:nvSpPr>
          <p:cNvPr id="3" name="Plassholder for dato 2">
            <a:extLst>
              <a:ext uri="{FF2B5EF4-FFF2-40B4-BE49-F238E27FC236}">
                <a16:creationId xmlns:a16="http://schemas.microsoft.com/office/drawing/2014/main" id="{49145856-A59B-A9A1-055A-9C113323CB7C}"/>
              </a:ext>
            </a:extLst>
          </p:cNvPr>
          <p:cNvSpPr>
            <a:spLocks noGrp="1"/>
          </p:cNvSpPr>
          <p:nvPr>
            <p:ph type="dt" sz="half" idx="10"/>
          </p:nvPr>
        </p:nvSpPr>
        <p:spPr/>
        <p:txBody>
          <a:bodyPr/>
          <a:lstStyle/>
          <a:p>
            <a:fld id="{5FE6861A-84E0-244B-9911-9BB78FFE641A}" type="datetimeFigureOut">
              <a:rPr lang="nb-NO" smtClean="0"/>
              <a:t>10.08.2023</a:t>
            </a:fld>
            <a:endParaRPr lang="nb-NO"/>
          </a:p>
        </p:txBody>
      </p:sp>
      <p:sp>
        <p:nvSpPr>
          <p:cNvPr id="4" name="Plassholder for bunntekst 3">
            <a:extLst>
              <a:ext uri="{FF2B5EF4-FFF2-40B4-BE49-F238E27FC236}">
                <a16:creationId xmlns:a16="http://schemas.microsoft.com/office/drawing/2014/main" id="{C39D0463-B31B-3B8F-CF30-975D416C6328}"/>
              </a:ext>
            </a:extLst>
          </p:cNvPr>
          <p:cNvSpPr>
            <a:spLocks noGrp="1"/>
          </p:cNvSpPr>
          <p:nvPr>
            <p:ph type="ftr" sz="quarter" idx="11"/>
          </p:nvPr>
        </p:nvSpPr>
        <p:spPr/>
        <p:txBody>
          <a:bodyPr/>
          <a:lstStyle/>
          <a:p>
            <a:endParaRPr lang="nb-NO"/>
          </a:p>
        </p:txBody>
      </p:sp>
      <p:sp>
        <p:nvSpPr>
          <p:cNvPr id="5" name="Plassholder for lysbildenummer 4">
            <a:extLst>
              <a:ext uri="{FF2B5EF4-FFF2-40B4-BE49-F238E27FC236}">
                <a16:creationId xmlns:a16="http://schemas.microsoft.com/office/drawing/2014/main" id="{918C7AF2-D2F9-7754-8FED-71818C7D4EC6}"/>
              </a:ext>
            </a:extLst>
          </p:cNvPr>
          <p:cNvSpPr>
            <a:spLocks noGrp="1"/>
          </p:cNvSpPr>
          <p:nvPr>
            <p:ph type="sldNum" sz="quarter" idx="12"/>
          </p:nvPr>
        </p:nvSpPr>
        <p:spPr/>
        <p:txBody>
          <a:bodyPr/>
          <a:lstStyle/>
          <a:p>
            <a:fld id="{DEF5911E-A55A-C04E-843D-A178D5749F39}" type="slidenum">
              <a:rPr lang="nb-NO" smtClean="0"/>
              <a:t>‹#›</a:t>
            </a:fld>
            <a:endParaRPr lang="nb-NO"/>
          </a:p>
        </p:txBody>
      </p:sp>
    </p:spTree>
    <p:extLst>
      <p:ext uri="{BB962C8B-B14F-4D97-AF65-F5344CB8AC3E}">
        <p14:creationId xmlns:p14="http://schemas.microsoft.com/office/powerpoint/2010/main" val="336818952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Tomt">
    <p:spTree>
      <p:nvGrpSpPr>
        <p:cNvPr id="1" name=""/>
        <p:cNvGrpSpPr/>
        <p:nvPr/>
      </p:nvGrpSpPr>
      <p:grpSpPr>
        <a:xfrm>
          <a:off x="0" y="0"/>
          <a:ext cx="0" cy="0"/>
          <a:chOff x="0" y="0"/>
          <a:chExt cx="0" cy="0"/>
        </a:xfrm>
      </p:grpSpPr>
      <p:sp>
        <p:nvSpPr>
          <p:cNvPr id="2" name="Plassholder for dato 1">
            <a:extLst>
              <a:ext uri="{FF2B5EF4-FFF2-40B4-BE49-F238E27FC236}">
                <a16:creationId xmlns:a16="http://schemas.microsoft.com/office/drawing/2014/main" id="{FA977BAD-297A-6166-4B97-A52C938EF6AA}"/>
              </a:ext>
            </a:extLst>
          </p:cNvPr>
          <p:cNvSpPr>
            <a:spLocks noGrp="1"/>
          </p:cNvSpPr>
          <p:nvPr>
            <p:ph type="dt" sz="half" idx="10"/>
          </p:nvPr>
        </p:nvSpPr>
        <p:spPr/>
        <p:txBody>
          <a:bodyPr/>
          <a:lstStyle/>
          <a:p>
            <a:fld id="{5FE6861A-84E0-244B-9911-9BB78FFE641A}" type="datetimeFigureOut">
              <a:rPr lang="nb-NO" smtClean="0"/>
              <a:t>10.08.2023</a:t>
            </a:fld>
            <a:endParaRPr lang="nb-NO"/>
          </a:p>
        </p:txBody>
      </p:sp>
      <p:sp>
        <p:nvSpPr>
          <p:cNvPr id="3" name="Plassholder for bunntekst 2">
            <a:extLst>
              <a:ext uri="{FF2B5EF4-FFF2-40B4-BE49-F238E27FC236}">
                <a16:creationId xmlns:a16="http://schemas.microsoft.com/office/drawing/2014/main" id="{02B00594-EEFE-35C5-9076-3AF631C14A14}"/>
              </a:ext>
            </a:extLst>
          </p:cNvPr>
          <p:cNvSpPr>
            <a:spLocks noGrp="1"/>
          </p:cNvSpPr>
          <p:nvPr>
            <p:ph type="ftr" sz="quarter" idx="11"/>
          </p:nvPr>
        </p:nvSpPr>
        <p:spPr/>
        <p:txBody>
          <a:bodyPr/>
          <a:lstStyle/>
          <a:p>
            <a:endParaRPr lang="nb-NO"/>
          </a:p>
        </p:txBody>
      </p:sp>
      <p:sp>
        <p:nvSpPr>
          <p:cNvPr id="4" name="Plassholder for lysbildenummer 3">
            <a:extLst>
              <a:ext uri="{FF2B5EF4-FFF2-40B4-BE49-F238E27FC236}">
                <a16:creationId xmlns:a16="http://schemas.microsoft.com/office/drawing/2014/main" id="{6E8EF3A2-58E4-D4A1-DB8A-61FFBECF97E2}"/>
              </a:ext>
            </a:extLst>
          </p:cNvPr>
          <p:cNvSpPr>
            <a:spLocks noGrp="1"/>
          </p:cNvSpPr>
          <p:nvPr>
            <p:ph type="sldNum" sz="quarter" idx="12"/>
          </p:nvPr>
        </p:nvSpPr>
        <p:spPr/>
        <p:txBody>
          <a:bodyPr/>
          <a:lstStyle/>
          <a:p>
            <a:fld id="{DEF5911E-A55A-C04E-843D-A178D5749F39}" type="slidenum">
              <a:rPr lang="nb-NO" smtClean="0"/>
              <a:t>‹#›</a:t>
            </a:fld>
            <a:endParaRPr lang="nb-NO"/>
          </a:p>
        </p:txBody>
      </p:sp>
    </p:spTree>
    <p:extLst>
      <p:ext uri="{BB962C8B-B14F-4D97-AF65-F5344CB8AC3E}">
        <p14:creationId xmlns:p14="http://schemas.microsoft.com/office/powerpoint/2010/main" val="325538711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nhold med tekst">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A7B7941D-41E2-D972-30F1-36F3F6E043E3}"/>
              </a:ext>
            </a:extLst>
          </p:cNvPr>
          <p:cNvSpPr>
            <a:spLocks noGrp="1"/>
          </p:cNvSpPr>
          <p:nvPr>
            <p:ph type="title"/>
          </p:nvPr>
        </p:nvSpPr>
        <p:spPr>
          <a:xfrm>
            <a:off x="839788" y="457200"/>
            <a:ext cx="3932237" cy="1600200"/>
          </a:xfrm>
        </p:spPr>
        <p:txBody>
          <a:bodyPr anchor="b"/>
          <a:lstStyle>
            <a:lvl1pPr>
              <a:defRPr sz="3200"/>
            </a:lvl1pPr>
          </a:lstStyle>
          <a:p>
            <a:r>
              <a:rPr lang="nb-NO"/>
              <a:t>Klikk for å redigere tittelstil</a:t>
            </a:r>
          </a:p>
        </p:txBody>
      </p:sp>
      <p:sp>
        <p:nvSpPr>
          <p:cNvPr id="3" name="Plassholder for innhold 2">
            <a:extLst>
              <a:ext uri="{FF2B5EF4-FFF2-40B4-BE49-F238E27FC236}">
                <a16:creationId xmlns:a16="http://schemas.microsoft.com/office/drawing/2014/main" id="{53C91C09-AE22-AD8C-8282-3AD5D7AF8146}"/>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4" name="Plassholder for tekst 3">
            <a:extLst>
              <a:ext uri="{FF2B5EF4-FFF2-40B4-BE49-F238E27FC236}">
                <a16:creationId xmlns:a16="http://schemas.microsoft.com/office/drawing/2014/main" id="{8E50F462-547C-812A-883B-A742D020F74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b-NO"/>
              <a:t>Klikk for å redigere tekststiler i malen</a:t>
            </a:r>
          </a:p>
        </p:txBody>
      </p:sp>
      <p:sp>
        <p:nvSpPr>
          <p:cNvPr id="5" name="Plassholder for dato 4">
            <a:extLst>
              <a:ext uri="{FF2B5EF4-FFF2-40B4-BE49-F238E27FC236}">
                <a16:creationId xmlns:a16="http://schemas.microsoft.com/office/drawing/2014/main" id="{CCF3D629-131B-F9C9-EC28-9B40B68C7208}"/>
              </a:ext>
            </a:extLst>
          </p:cNvPr>
          <p:cNvSpPr>
            <a:spLocks noGrp="1"/>
          </p:cNvSpPr>
          <p:nvPr>
            <p:ph type="dt" sz="half" idx="10"/>
          </p:nvPr>
        </p:nvSpPr>
        <p:spPr/>
        <p:txBody>
          <a:bodyPr/>
          <a:lstStyle/>
          <a:p>
            <a:fld id="{5FE6861A-84E0-244B-9911-9BB78FFE641A}" type="datetimeFigureOut">
              <a:rPr lang="nb-NO" smtClean="0"/>
              <a:t>10.08.2023</a:t>
            </a:fld>
            <a:endParaRPr lang="nb-NO"/>
          </a:p>
        </p:txBody>
      </p:sp>
      <p:sp>
        <p:nvSpPr>
          <p:cNvPr id="6" name="Plassholder for bunntekst 5">
            <a:extLst>
              <a:ext uri="{FF2B5EF4-FFF2-40B4-BE49-F238E27FC236}">
                <a16:creationId xmlns:a16="http://schemas.microsoft.com/office/drawing/2014/main" id="{C97E245E-B776-50EA-704B-6BA0E11C12F2}"/>
              </a:ext>
            </a:extLst>
          </p:cNvPr>
          <p:cNvSpPr>
            <a:spLocks noGrp="1"/>
          </p:cNvSpPr>
          <p:nvPr>
            <p:ph type="ftr" sz="quarter" idx="11"/>
          </p:nvPr>
        </p:nvSpPr>
        <p:spPr/>
        <p:txBody>
          <a:bodyPr/>
          <a:lstStyle/>
          <a:p>
            <a:endParaRPr lang="nb-NO"/>
          </a:p>
        </p:txBody>
      </p:sp>
      <p:sp>
        <p:nvSpPr>
          <p:cNvPr id="7" name="Plassholder for lysbildenummer 6">
            <a:extLst>
              <a:ext uri="{FF2B5EF4-FFF2-40B4-BE49-F238E27FC236}">
                <a16:creationId xmlns:a16="http://schemas.microsoft.com/office/drawing/2014/main" id="{ECDB8591-A24B-7EC8-B42B-732CE41C865E}"/>
              </a:ext>
            </a:extLst>
          </p:cNvPr>
          <p:cNvSpPr>
            <a:spLocks noGrp="1"/>
          </p:cNvSpPr>
          <p:nvPr>
            <p:ph type="sldNum" sz="quarter" idx="12"/>
          </p:nvPr>
        </p:nvSpPr>
        <p:spPr/>
        <p:txBody>
          <a:bodyPr/>
          <a:lstStyle/>
          <a:p>
            <a:fld id="{DEF5911E-A55A-C04E-843D-A178D5749F39}" type="slidenum">
              <a:rPr lang="nb-NO" smtClean="0"/>
              <a:t>‹#›</a:t>
            </a:fld>
            <a:endParaRPr lang="nb-NO"/>
          </a:p>
        </p:txBody>
      </p:sp>
    </p:spTree>
    <p:extLst>
      <p:ext uri="{BB962C8B-B14F-4D97-AF65-F5344CB8AC3E}">
        <p14:creationId xmlns:p14="http://schemas.microsoft.com/office/powerpoint/2010/main" val="29349283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e med tekst">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DE363A39-D9E3-9829-39AA-77B04D9597A7}"/>
              </a:ext>
            </a:extLst>
          </p:cNvPr>
          <p:cNvSpPr>
            <a:spLocks noGrp="1"/>
          </p:cNvSpPr>
          <p:nvPr>
            <p:ph type="title"/>
          </p:nvPr>
        </p:nvSpPr>
        <p:spPr>
          <a:xfrm>
            <a:off x="839788" y="457200"/>
            <a:ext cx="3932237" cy="1600200"/>
          </a:xfrm>
        </p:spPr>
        <p:txBody>
          <a:bodyPr anchor="b"/>
          <a:lstStyle>
            <a:lvl1pPr>
              <a:defRPr sz="3200"/>
            </a:lvl1pPr>
          </a:lstStyle>
          <a:p>
            <a:r>
              <a:rPr lang="nb-NO"/>
              <a:t>Klikk for å redigere tittelstil</a:t>
            </a:r>
          </a:p>
        </p:txBody>
      </p:sp>
      <p:sp>
        <p:nvSpPr>
          <p:cNvPr id="3" name="Plassholder for bilde 2">
            <a:extLst>
              <a:ext uri="{FF2B5EF4-FFF2-40B4-BE49-F238E27FC236}">
                <a16:creationId xmlns:a16="http://schemas.microsoft.com/office/drawing/2014/main" id="{183640CC-7E9D-D3F0-E635-D3DE566F818E}"/>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nb-NO"/>
          </a:p>
        </p:txBody>
      </p:sp>
      <p:sp>
        <p:nvSpPr>
          <p:cNvPr id="4" name="Plassholder for tekst 3">
            <a:extLst>
              <a:ext uri="{FF2B5EF4-FFF2-40B4-BE49-F238E27FC236}">
                <a16:creationId xmlns:a16="http://schemas.microsoft.com/office/drawing/2014/main" id="{CC7DC1D4-8B12-1D46-F44B-A34423FFA3F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b-NO"/>
              <a:t>Klikk for å redigere tekststiler i malen</a:t>
            </a:r>
          </a:p>
        </p:txBody>
      </p:sp>
      <p:sp>
        <p:nvSpPr>
          <p:cNvPr id="5" name="Plassholder for dato 4">
            <a:extLst>
              <a:ext uri="{FF2B5EF4-FFF2-40B4-BE49-F238E27FC236}">
                <a16:creationId xmlns:a16="http://schemas.microsoft.com/office/drawing/2014/main" id="{09EAF49F-D5BB-2088-A13C-D3EA11248490}"/>
              </a:ext>
            </a:extLst>
          </p:cNvPr>
          <p:cNvSpPr>
            <a:spLocks noGrp="1"/>
          </p:cNvSpPr>
          <p:nvPr>
            <p:ph type="dt" sz="half" idx="10"/>
          </p:nvPr>
        </p:nvSpPr>
        <p:spPr/>
        <p:txBody>
          <a:bodyPr/>
          <a:lstStyle/>
          <a:p>
            <a:fld id="{5FE6861A-84E0-244B-9911-9BB78FFE641A}" type="datetimeFigureOut">
              <a:rPr lang="nb-NO" smtClean="0"/>
              <a:t>10.08.2023</a:t>
            </a:fld>
            <a:endParaRPr lang="nb-NO"/>
          </a:p>
        </p:txBody>
      </p:sp>
      <p:sp>
        <p:nvSpPr>
          <p:cNvPr id="6" name="Plassholder for bunntekst 5">
            <a:extLst>
              <a:ext uri="{FF2B5EF4-FFF2-40B4-BE49-F238E27FC236}">
                <a16:creationId xmlns:a16="http://schemas.microsoft.com/office/drawing/2014/main" id="{BD15EF1C-CCF4-EFDF-F706-2D57D40AD6D8}"/>
              </a:ext>
            </a:extLst>
          </p:cNvPr>
          <p:cNvSpPr>
            <a:spLocks noGrp="1"/>
          </p:cNvSpPr>
          <p:nvPr>
            <p:ph type="ftr" sz="quarter" idx="11"/>
          </p:nvPr>
        </p:nvSpPr>
        <p:spPr/>
        <p:txBody>
          <a:bodyPr/>
          <a:lstStyle/>
          <a:p>
            <a:endParaRPr lang="nb-NO"/>
          </a:p>
        </p:txBody>
      </p:sp>
      <p:sp>
        <p:nvSpPr>
          <p:cNvPr id="7" name="Plassholder for lysbildenummer 6">
            <a:extLst>
              <a:ext uri="{FF2B5EF4-FFF2-40B4-BE49-F238E27FC236}">
                <a16:creationId xmlns:a16="http://schemas.microsoft.com/office/drawing/2014/main" id="{47A62E4E-F9B8-BA04-CDED-C4D52672FAD1}"/>
              </a:ext>
            </a:extLst>
          </p:cNvPr>
          <p:cNvSpPr>
            <a:spLocks noGrp="1"/>
          </p:cNvSpPr>
          <p:nvPr>
            <p:ph type="sldNum" sz="quarter" idx="12"/>
          </p:nvPr>
        </p:nvSpPr>
        <p:spPr/>
        <p:txBody>
          <a:bodyPr/>
          <a:lstStyle/>
          <a:p>
            <a:fld id="{DEF5911E-A55A-C04E-843D-A178D5749F39}" type="slidenum">
              <a:rPr lang="nb-NO" smtClean="0"/>
              <a:t>‹#›</a:t>
            </a:fld>
            <a:endParaRPr lang="nb-NO"/>
          </a:p>
        </p:txBody>
      </p:sp>
    </p:spTree>
    <p:extLst>
      <p:ext uri="{BB962C8B-B14F-4D97-AF65-F5344CB8AC3E}">
        <p14:creationId xmlns:p14="http://schemas.microsoft.com/office/powerpoint/2010/main" val="363707477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ssholder for tittel 1">
            <a:extLst>
              <a:ext uri="{FF2B5EF4-FFF2-40B4-BE49-F238E27FC236}">
                <a16:creationId xmlns:a16="http://schemas.microsoft.com/office/drawing/2014/main" id="{6D82A425-008E-311E-3A5C-E8594FA2CC2B}"/>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nb-NO" dirty="0"/>
              <a:t>Klikk for å redigere tittelstil</a:t>
            </a:r>
          </a:p>
        </p:txBody>
      </p:sp>
      <p:sp>
        <p:nvSpPr>
          <p:cNvPr id="3" name="Plassholder for tekst 2">
            <a:extLst>
              <a:ext uri="{FF2B5EF4-FFF2-40B4-BE49-F238E27FC236}">
                <a16:creationId xmlns:a16="http://schemas.microsoft.com/office/drawing/2014/main" id="{2D0B2B20-94DC-B2D4-0DDD-BA81EDD9615C}"/>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nb-NO" dirty="0"/>
              <a:t>Klikk for å redigere tekststiler i malen</a:t>
            </a:r>
          </a:p>
          <a:p>
            <a:pPr lvl="1"/>
            <a:r>
              <a:rPr lang="nb-NO" dirty="0"/>
              <a:t>Andre nivå</a:t>
            </a:r>
          </a:p>
          <a:p>
            <a:pPr lvl="2"/>
            <a:r>
              <a:rPr lang="nb-NO" dirty="0"/>
              <a:t>Tredje nivå</a:t>
            </a:r>
          </a:p>
          <a:p>
            <a:pPr lvl="3"/>
            <a:r>
              <a:rPr lang="nb-NO" dirty="0"/>
              <a:t>Fjerde nivå</a:t>
            </a:r>
          </a:p>
        </p:txBody>
      </p:sp>
      <p:sp>
        <p:nvSpPr>
          <p:cNvPr id="4" name="Plassholder for dato 3">
            <a:extLst>
              <a:ext uri="{FF2B5EF4-FFF2-40B4-BE49-F238E27FC236}">
                <a16:creationId xmlns:a16="http://schemas.microsoft.com/office/drawing/2014/main" id="{9EA2412A-C6B7-8759-67FC-5118A1F5A556}"/>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FE6861A-84E0-244B-9911-9BB78FFE641A}" type="datetimeFigureOut">
              <a:rPr lang="nb-NO" smtClean="0"/>
              <a:t>10.08.2023</a:t>
            </a:fld>
            <a:endParaRPr lang="nb-NO"/>
          </a:p>
        </p:txBody>
      </p:sp>
      <p:sp>
        <p:nvSpPr>
          <p:cNvPr id="5" name="Plassholder for bunntekst 4">
            <a:extLst>
              <a:ext uri="{FF2B5EF4-FFF2-40B4-BE49-F238E27FC236}">
                <a16:creationId xmlns:a16="http://schemas.microsoft.com/office/drawing/2014/main" id="{75CE6D30-DDA6-868B-6DEB-F548DC154BB3}"/>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nb-NO"/>
          </a:p>
        </p:txBody>
      </p:sp>
      <p:sp>
        <p:nvSpPr>
          <p:cNvPr id="6" name="Plassholder for lysbildenummer 5">
            <a:extLst>
              <a:ext uri="{FF2B5EF4-FFF2-40B4-BE49-F238E27FC236}">
                <a16:creationId xmlns:a16="http://schemas.microsoft.com/office/drawing/2014/main" id="{2A084F66-9F8F-6ED6-E29C-7D7D0C30DA69}"/>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EF5911E-A55A-C04E-843D-A178D5749F39}" type="slidenum">
              <a:rPr lang="nb-NO" smtClean="0"/>
              <a:t>‹#›</a:t>
            </a:fld>
            <a:endParaRPr lang="nb-NO"/>
          </a:p>
        </p:txBody>
      </p:sp>
      <p:pic>
        <p:nvPicPr>
          <p:cNvPr id="7" name="Bilde 6">
            <a:extLst>
              <a:ext uri="{FF2B5EF4-FFF2-40B4-BE49-F238E27FC236}">
                <a16:creationId xmlns:a16="http://schemas.microsoft.com/office/drawing/2014/main" id="{D0D81DB7-618D-38CA-7F0E-5582EF40B49D}"/>
              </a:ext>
            </a:extLst>
          </p:cNvPr>
          <p:cNvPicPr>
            <a:picLocks noChangeAspect="1"/>
          </p:cNvPicPr>
          <p:nvPr userDrawn="1"/>
        </p:nvPicPr>
        <p:blipFill>
          <a:blip r:embed="rId13" cstate="print">
            <a:extLst>
              <a:ext uri="{28A0092B-C50C-407E-A947-70E740481C1C}">
                <a14:useLocalDpi xmlns:a14="http://schemas.microsoft.com/office/drawing/2010/main"/>
              </a:ext>
            </a:extLst>
          </a:blip>
          <a:stretch>
            <a:fillRect/>
          </a:stretch>
        </p:blipFill>
        <p:spPr>
          <a:xfrm>
            <a:off x="10334205" y="6191160"/>
            <a:ext cx="1452821" cy="468971"/>
          </a:xfrm>
          <a:prstGeom prst="rect">
            <a:avLst/>
          </a:prstGeom>
        </p:spPr>
      </p:pic>
      <p:pic>
        <p:nvPicPr>
          <p:cNvPr id="8" name="Bilde 7" descr="Et bilde som inneholder tekst, skilt, mørk&#10;&#10;Automatisk generert beskrivelse">
            <a:extLst>
              <a:ext uri="{FF2B5EF4-FFF2-40B4-BE49-F238E27FC236}">
                <a16:creationId xmlns:a16="http://schemas.microsoft.com/office/drawing/2014/main" id="{302986F9-7EC1-B758-35E9-51CB97052B39}"/>
              </a:ext>
            </a:extLst>
          </p:cNvPr>
          <p:cNvPicPr>
            <a:picLocks noChangeAspect="1"/>
          </p:cNvPicPr>
          <p:nvPr userDrawn="1"/>
        </p:nvPicPr>
        <p:blipFill>
          <a:blip r:embed="rId14" cstate="print">
            <a:extLst>
              <a:ext uri="{28A0092B-C50C-407E-A947-70E740481C1C}">
                <a14:useLocalDpi xmlns:a14="http://schemas.microsoft.com/office/drawing/2010/main"/>
              </a:ext>
            </a:extLst>
          </a:blip>
          <a:stretch>
            <a:fillRect/>
          </a:stretch>
        </p:blipFill>
        <p:spPr>
          <a:xfrm>
            <a:off x="339871" y="6198086"/>
            <a:ext cx="779192" cy="394984"/>
          </a:xfrm>
          <a:prstGeom prst="rect">
            <a:avLst/>
          </a:prstGeom>
        </p:spPr>
      </p:pic>
    </p:spTree>
    <p:extLst>
      <p:ext uri="{BB962C8B-B14F-4D97-AF65-F5344CB8AC3E}">
        <p14:creationId xmlns:p14="http://schemas.microsoft.com/office/powerpoint/2010/main" val="3106259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0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b-N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8" Type="http://schemas.openxmlformats.org/officeDocument/2006/relationships/image" Target="../media/image37.png"/><Relationship Id="rId13" Type="http://schemas.openxmlformats.org/officeDocument/2006/relationships/image" Target="../media/image42.svg"/><Relationship Id="rId18" Type="http://schemas.openxmlformats.org/officeDocument/2006/relationships/image" Target="../media/image47.png"/><Relationship Id="rId3" Type="http://schemas.openxmlformats.org/officeDocument/2006/relationships/image" Target="../media/image32.svg"/><Relationship Id="rId7" Type="http://schemas.openxmlformats.org/officeDocument/2006/relationships/image" Target="../media/image36.svg"/><Relationship Id="rId12" Type="http://schemas.openxmlformats.org/officeDocument/2006/relationships/image" Target="../media/image41.png"/><Relationship Id="rId17" Type="http://schemas.openxmlformats.org/officeDocument/2006/relationships/image" Target="../media/image46.svg"/><Relationship Id="rId2" Type="http://schemas.openxmlformats.org/officeDocument/2006/relationships/image" Target="../media/image31.png"/><Relationship Id="rId16" Type="http://schemas.openxmlformats.org/officeDocument/2006/relationships/image" Target="../media/image45.png"/><Relationship Id="rId1" Type="http://schemas.openxmlformats.org/officeDocument/2006/relationships/slideLayout" Target="../slideLayouts/slideLayout2.xml"/><Relationship Id="rId6" Type="http://schemas.openxmlformats.org/officeDocument/2006/relationships/image" Target="../media/image35.png"/><Relationship Id="rId11" Type="http://schemas.openxmlformats.org/officeDocument/2006/relationships/image" Target="../media/image40.svg"/><Relationship Id="rId5" Type="http://schemas.openxmlformats.org/officeDocument/2006/relationships/image" Target="../media/image34.svg"/><Relationship Id="rId15" Type="http://schemas.openxmlformats.org/officeDocument/2006/relationships/image" Target="../media/image44.svg"/><Relationship Id="rId10" Type="http://schemas.openxmlformats.org/officeDocument/2006/relationships/image" Target="../media/image39.png"/><Relationship Id="rId19" Type="http://schemas.openxmlformats.org/officeDocument/2006/relationships/image" Target="../media/image48.svg"/><Relationship Id="rId4" Type="http://schemas.openxmlformats.org/officeDocument/2006/relationships/image" Target="../media/image33.png"/><Relationship Id="rId9" Type="http://schemas.openxmlformats.org/officeDocument/2006/relationships/image" Target="../media/image38.svg"/><Relationship Id="rId14" Type="http://schemas.openxmlformats.org/officeDocument/2006/relationships/image" Target="../media/image43.png"/></Relationships>
</file>

<file path=ppt/slides/_rels/slide12.xml.rels><?xml version="1.0" encoding="UTF-8" standalone="yes"?>
<Relationships xmlns="http://schemas.openxmlformats.org/package/2006/relationships"><Relationship Id="rId2" Type="http://schemas.openxmlformats.org/officeDocument/2006/relationships/image" Target="../media/image49.emf"/><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8" Type="http://schemas.openxmlformats.org/officeDocument/2006/relationships/image" Target="../media/image53.png"/><Relationship Id="rId3" Type="http://schemas.openxmlformats.org/officeDocument/2006/relationships/image" Target="../media/image50.png"/><Relationship Id="rId7" Type="http://schemas.openxmlformats.org/officeDocument/2006/relationships/hyperlink" Target="https://www.matvett.no/uploads/documents/Sluttrapport_KuttMatsvinn2020.pdf" TargetMode="External"/><Relationship Id="rId2" Type="http://schemas.openxmlformats.org/officeDocument/2006/relationships/slideLayout" Target="../slideLayouts/slideLayout2.xml"/><Relationship Id="rId1" Type="http://schemas.openxmlformats.org/officeDocument/2006/relationships/themeOverride" Target="../theme/themeOverride1.xml"/><Relationship Id="rId6" Type="http://schemas.openxmlformats.org/officeDocument/2006/relationships/image" Target="../media/image52.png"/><Relationship Id="rId11" Type="http://schemas.openxmlformats.org/officeDocument/2006/relationships/hyperlink" Target="http://www.matvett.no/" TargetMode="External"/><Relationship Id="rId5" Type="http://schemas.openxmlformats.org/officeDocument/2006/relationships/hyperlink" Target="https://rise.articulate.com/share/7uwmCQTTzlEM9yu9pbSMi81snq8v5cpT" TargetMode="External"/><Relationship Id="rId10" Type="http://schemas.openxmlformats.org/officeDocument/2006/relationships/image" Target="../media/image54.png"/><Relationship Id="rId4" Type="http://schemas.openxmlformats.org/officeDocument/2006/relationships/image" Target="../media/image51.png"/><Relationship Id="rId9" Type="http://schemas.openxmlformats.org/officeDocument/2006/relationships/hyperlink" Target="https://norsus.no/wp-content/uploads/Veileder_matsvinn_OR4920.pdf?v=1"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2.xml"/><Relationship Id="rId4" Type="http://schemas.openxmlformats.org/officeDocument/2006/relationships/image" Target="../media/image7.jpeg"/></Relationships>
</file>

<file path=ppt/slides/_rels/slide3.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2.svg"/><Relationship Id="rId2" Type="http://schemas.openxmlformats.org/officeDocument/2006/relationships/image" Target="../media/image11.png"/><Relationship Id="rId1" Type="http://schemas.openxmlformats.org/officeDocument/2006/relationships/slideLayout" Target="../slideLayouts/slideLayout2.xml"/><Relationship Id="rId5" Type="http://schemas.openxmlformats.org/officeDocument/2006/relationships/image" Target="../media/image13.png"/><Relationship Id="rId4" Type="http://schemas.openxmlformats.org/officeDocument/2006/relationships/hyperlink" Target="https://rise.articulate.com/share/5aN1yFnMCIcOhD2Cw8Tc4gxvVc0Ii_K4" TargetMode="External"/></Relationships>
</file>

<file path=ppt/slides/_rels/slide7.xml.rels><?xml version="1.0" encoding="UTF-8" standalone="yes"?>
<Relationships xmlns="http://schemas.openxmlformats.org/package/2006/relationships"><Relationship Id="rId3" Type="http://schemas.openxmlformats.org/officeDocument/2006/relationships/image" Target="../media/image15.svg"/><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6.jpeg"/><Relationship Id="rId2" Type="http://schemas.microsoft.com/office/2018/10/relationships/comments" Target="../comments/modernComment_10A_D5C6AC58.xml"/><Relationship Id="rId1" Type="http://schemas.openxmlformats.org/officeDocument/2006/relationships/slideLayout" Target="../slideLayouts/slideLayout2.xml"/><Relationship Id="rId6" Type="http://schemas.openxmlformats.org/officeDocument/2006/relationships/image" Target="../media/image19.png"/><Relationship Id="rId5" Type="http://schemas.openxmlformats.org/officeDocument/2006/relationships/image" Target="../media/image18.jpeg"/><Relationship Id="rId4" Type="http://schemas.openxmlformats.org/officeDocument/2006/relationships/image" Target="../media/image17.png"/></Relationships>
</file>

<file path=ppt/slides/_rels/slide9.xml.rels><?xml version="1.0" encoding="UTF-8" standalone="yes"?>
<Relationships xmlns="http://schemas.openxmlformats.org/package/2006/relationships"><Relationship Id="rId8" Type="http://schemas.openxmlformats.org/officeDocument/2006/relationships/image" Target="../media/image26.png"/><Relationship Id="rId3" Type="http://schemas.openxmlformats.org/officeDocument/2006/relationships/image" Target="../media/image21.svg"/><Relationship Id="rId7" Type="http://schemas.openxmlformats.org/officeDocument/2006/relationships/image" Target="../media/image25.svg"/><Relationship Id="rId2" Type="http://schemas.openxmlformats.org/officeDocument/2006/relationships/image" Target="../media/image20.png"/><Relationship Id="rId1" Type="http://schemas.openxmlformats.org/officeDocument/2006/relationships/slideLayout" Target="../slideLayouts/slideLayout2.xml"/><Relationship Id="rId6" Type="http://schemas.openxmlformats.org/officeDocument/2006/relationships/image" Target="../media/image24.png"/><Relationship Id="rId11" Type="http://schemas.openxmlformats.org/officeDocument/2006/relationships/image" Target="../media/image29.svg"/><Relationship Id="rId5" Type="http://schemas.openxmlformats.org/officeDocument/2006/relationships/image" Target="../media/image23.emf"/><Relationship Id="rId10" Type="http://schemas.openxmlformats.org/officeDocument/2006/relationships/image" Target="../media/image28.png"/><Relationship Id="rId4" Type="http://schemas.openxmlformats.org/officeDocument/2006/relationships/image" Target="../media/image22.png"/><Relationship Id="rId9" Type="http://schemas.openxmlformats.org/officeDocument/2006/relationships/image" Target="../media/image27.sv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sp>
        <p:nvSpPr>
          <p:cNvPr id="18" name="Rectangle 17">
            <a:extLst>
              <a:ext uri="{FF2B5EF4-FFF2-40B4-BE49-F238E27FC236}">
                <a16:creationId xmlns:a16="http://schemas.microsoft.com/office/drawing/2014/main" id="{71B2258F-86CA-4D4D-8270-BC05FCDEBFB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7999"/>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Bilde 12" descr="Et bilde som inneholder person, klær, frukt, smil&#10;&#10;Automatisk generert beskrivelse">
            <a:extLst>
              <a:ext uri="{FF2B5EF4-FFF2-40B4-BE49-F238E27FC236}">
                <a16:creationId xmlns:a16="http://schemas.microsoft.com/office/drawing/2014/main" id="{205BD00F-6E91-657E-451B-66065700CAF4}"/>
              </a:ext>
            </a:extLst>
          </p:cNvPr>
          <p:cNvPicPr>
            <a:picLocks noChangeAspect="1"/>
          </p:cNvPicPr>
          <p:nvPr/>
        </p:nvPicPr>
        <p:blipFill rotWithShape="1">
          <a:blip r:embed="rId2" cstate="print">
            <a:alphaModFix amt="50000"/>
            <a:extLst>
              <a:ext uri="{28A0092B-C50C-407E-A947-70E740481C1C}">
                <a14:useLocalDpi xmlns:a14="http://schemas.microsoft.com/office/drawing/2010/main"/>
              </a:ext>
            </a:extLst>
          </a:blip>
          <a:srcRect/>
          <a:stretch/>
        </p:blipFill>
        <p:spPr>
          <a:xfrm>
            <a:off x="19" y="0"/>
            <a:ext cx="12191981" cy="6858000"/>
          </a:xfrm>
          <a:prstGeom prst="rect">
            <a:avLst/>
          </a:prstGeom>
        </p:spPr>
      </p:pic>
      <p:sp>
        <p:nvSpPr>
          <p:cNvPr id="2" name="Tittel 1">
            <a:extLst>
              <a:ext uri="{FF2B5EF4-FFF2-40B4-BE49-F238E27FC236}">
                <a16:creationId xmlns:a16="http://schemas.microsoft.com/office/drawing/2014/main" id="{D697ADC2-0204-8A26-860E-38B10FF65A92}"/>
              </a:ext>
            </a:extLst>
          </p:cNvPr>
          <p:cNvSpPr>
            <a:spLocks noGrp="1"/>
          </p:cNvSpPr>
          <p:nvPr>
            <p:ph type="ctrTitle"/>
          </p:nvPr>
        </p:nvSpPr>
        <p:spPr>
          <a:xfrm>
            <a:off x="1524000" y="1385601"/>
            <a:ext cx="9144000" cy="2900518"/>
          </a:xfrm>
        </p:spPr>
        <p:txBody>
          <a:bodyPr>
            <a:normAutofit/>
          </a:bodyPr>
          <a:lstStyle/>
          <a:p>
            <a:r>
              <a:rPr lang="nb-NO" b="1" dirty="0">
                <a:solidFill>
                  <a:srgbClr val="FFFFFF"/>
                </a:solidFill>
              </a:rPr>
              <a:t>Kutt Matsvinn</a:t>
            </a:r>
            <a:br>
              <a:rPr lang="nb-NO" b="1" dirty="0">
                <a:solidFill>
                  <a:srgbClr val="FFFFFF"/>
                </a:solidFill>
              </a:rPr>
            </a:br>
            <a:r>
              <a:rPr lang="nb-NO" b="1" dirty="0">
                <a:solidFill>
                  <a:schemeClr val="accent2"/>
                </a:solidFill>
              </a:rPr>
              <a:t>Offentlig servering</a:t>
            </a:r>
          </a:p>
        </p:txBody>
      </p:sp>
      <p:sp>
        <p:nvSpPr>
          <p:cNvPr id="3" name="Undertittel 2">
            <a:extLst>
              <a:ext uri="{FF2B5EF4-FFF2-40B4-BE49-F238E27FC236}">
                <a16:creationId xmlns:a16="http://schemas.microsoft.com/office/drawing/2014/main" id="{B8599AD4-82BA-2EFE-2D1A-B9E83C49571B}"/>
              </a:ext>
            </a:extLst>
          </p:cNvPr>
          <p:cNvSpPr>
            <a:spLocks noGrp="1"/>
          </p:cNvSpPr>
          <p:nvPr>
            <p:ph type="subTitle" idx="1"/>
          </p:nvPr>
        </p:nvSpPr>
        <p:spPr>
          <a:xfrm>
            <a:off x="1524000" y="4422643"/>
            <a:ext cx="9144000" cy="1098395"/>
          </a:xfrm>
        </p:spPr>
        <p:txBody>
          <a:bodyPr>
            <a:normAutofit/>
          </a:bodyPr>
          <a:lstStyle/>
          <a:p>
            <a:r>
              <a:rPr lang="nb-NO" dirty="0">
                <a:solidFill>
                  <a:srgbClr val="FFFFFF"/>
                </a:solidFill>
              </a:rPr>
              <a:t>En veileder for arbeidet med matsvinn </a:t>
            </a:r>
          </a:p>
          <a:p>
            <a:r>
              <a:rPr lang="nb-NO" dirty="0">
                <a:solidFill>
                  <a:srgbClr val="FFFFFF"/>
                </a:solidFill>
              </a:rPr>
              <a:t>i omsorgssektor</a:t>
            </a:r>
          </a:p>
        </p:txBody>
      </p:sp>
      <p:pic>
        <p:nvPicPr>
          <p:cNvPr id="14" name="Bilde 13">
            <a:extLst>
              <a:ext uri="{FF2B5EF4-FFF2-40B4-BE49-F238E27FC236}">
                <a16:creationId xmlns:a16="http://schemas.microsoft.com/office/drawing/2014/main" id="{84F4ECA0-C551-ABE1-7770-63B2E784407F}"/>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9829581" y="6028268"/>
            <a:ext cx="1957446" cy="631864"/>
          </a:xfrm>
          <a:prstGeom prst="rect">
            <a:avLst/>
          </a:prstGeom>
        </p:spPr>
      </p:pic>
    </p:spTree>
    <p:extLst>
      <p:ext uri="{BB962C8B-B14F-4D97-AF65-F5344CB8AC3E}">
        <p14:creationId xmlns:p14="http://schemas.microsoft.com/office/powerpoint/2010/main" val="3831784738"/>
      </p:ext>
    </p:extLst>
  </p:cSld>
  <p:clrMapOvr>
    <a:overrideClrMapping bg1="dk1" tx1="lt1" bg2="dk2" tx2="lt2" accent1="accent1" accent2="accent2" accent3="accent3" accent4="accent4" accent5="accent5" accent6="accent6" hlink="hlink" folHlink="folHlink"/>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1076DB7A-3340-DAAB-D800-A81FA921894A}"/>
              </a:ext>
            </a:extLst>
          </p:cNvPr>
          <p:cNvSpPr>
            <a:spLocks noGrp="1"/>
          </p:cNvSpPr>
          <p:nvPr>
            <p:ph type="title"/>
          </p:nvPr>
        </p:nvSpPr>
        <p:spPr/>
        <p:txBody>
          <a:bodyPr/>
          <a:lstStyle/>
          <a:p>
            <a:endParaRPr lang="nb-NO">
              <a:latin typeface="+mn-lt"/>
            </a:endParaRPr>
          </a:p>
        </p:txBody>
      </p:sp>
      <p:pic>
        <p:nvPicPr>
          <p:cNvPr id="4" name="Bilde 3">
            <a:extLst>
              <a:ext uri="{FF2B5EF4-FFF2-40B4-BE49-F238E27FC236}">
                <a16:creationId xmlns:a16="http://schemas.microsoft.com/office/drawing/2014/main" id="{0BC28D42-F567-1E61-0A52-A0499745C37B}"/>
              </a:ext>
            </a:extLst>
          </p:cNvPr>
          <p:cNvPicPr>
            <a:picLocks noChangeAspect="1"/>
          </p:cNvPicPr>
          <p:nvPr/>
        </p:nvPicPr>
        <p:blipFill rotWithShape="1">
          <a:blip r:embed="rId2" cstate="hqprint">
            <a:extLst>
              <a:ext uri="{28A0092B-C50C-407E-A947-70E740481C1C}">
                <a14:useLocalDpi xmlns:a14="http://schemas.microsoft.com/office/drawing/2010/main"/>
              </a:ext>
            </a:extLst>
          </a:blip>
          <a:srcRect/>
          <a:stretch/>
        </p:blipFill>
        <p:spPr>
          <a:xfrm>
            <a:off x="696425" y="178310"/>
            <a:ext cx="10688715" cy="3667975"/>
          </a:xfrm>
          <a:prstGeom prst="rect">
            <a:avLst/>
          </a:prstGeom>
        </p:spPr>
      </p:pic>
      <p:sp>
        <p:nvSpPr>
          <p:cNvPr id="5" name="TekstSylinder 4">
            <a:extLst>
              <a:ext uri="{FF2B5EF4-FFF2-40B4-BE49-F238E27FC236}">
                <a16:creationId xmlns:a16="http://schemas.microsoft.com/office/drawing/2014/main" id="{9737DB82-CDF2-EC62-58CF-3B826D2347F1}"/>
              </a:ext>
            </a:extLst>
          </p:cNvPr>
          <p:cNvSpPr txBox="1"/>
          <p:nvPr/>
        </p:nvSpPr>
        <p:spPr>
          <a:xfrm>
            <a:off x="1132114" y="3817257"/>
            <a:ext cx="2772229" cy="1015663"/>
          </a:xfrm>
          <a:prstGeom prst="rect">
            <a:avLst/>
          </a:prstGeom>
          <a:noFill/>
        </p:spPr>
        <p:txBody>
          <a:bodyPr wrap="square" rtlCol="0">
            <a:spAutoFit/>
          </a:bodyPr>
          <a:lstStyle/>
          <a:p>
            <a:pPr algn="ctr"/>
            <a:r>
              <a:rPr lang="nb-NO" sz="2000" b="1" dirty="0"/>
              <a:t>Dette </a:t>
            </a:r>
            <a:r>
              <a:rPr lang="nb-NO" sz="2000" b="1" dirty="0">
                <a:solidFill>
                  <a:schemeClr val="accent2">
                    <a:lumMod val="75000"/>
                  </a:schemeClr>
                </a:solidFill>
              </a:rPr>
              <a:t>SKAL</a:t>
            </a:r>
            <a:r>
              <a:rPr lang="nb-NO" sz="2000" b="1" dirty="0"/>
              <a:t> kastes i dunk merket med MATSVINN: </a:t>
            </a:r>
          </a:p>
        </p:txBody>
      </p:sp>
      <p:sp>
        <p:nvSpPr>
          <p:cNvPr id="6" name="TekstSylinder 5">
            <a:extLst>
              <a:ext uri="{FF2B5EF4-FFF2-40B4-BE49-F238E27FC236}">
                <a16:creationId xmlns:a16="http://schemas.microsoft.com/office/drawing/2014/main" id="{49C942CC-FAF4-D4D8-962D-3D838B3598A3}"/>
              </a:ext>
            </a:extLst>
          </p:cNvPr>
          <p:cNvSpPr txBox="1"/>
          <p:nvPr/>
        </p:nvSpPr>
        <p:spPr>
          <a:xfrm>
            <a:off x="4654667" y="3817257"/>
            <a:ext cx="2772229" cy="1015663"/>
          </a:xfrm>
          <a:prstGeom prst="rect">
            <a:avLst/>
          </a:prstGeom>
          <a:noFill/>
        </p:spPr>
        <p:txBody>
          <a:bodyPr wrap="square" rtlCol="0">
            <a:spAutoFit/>
          </a:bodyPr>
          <a:lstStyle/>
          <a:p>
            <a:pPr algn="ctr"/>
            <a:r>
              <a:rPr lang="nb-NO" sz="2000" b="1" dirty="0"/>
              <a:t>Dette </a:t>
            </a:r>
            <a:r>
              <a:rPr lang="nb-NO" sz="2000" b="1" dirty="0">
                <a:solidFill>
                  <a:schemeClr val="accent2">
                    <a:lumMod val="75000"/>
                  </a:schemeClr>
                </a:solidFill>
              </a:rPr>
              <a:t>SKAL</a:t>
            </a:r>
            <a:r>
              <a:rPr lang="nb-NO" sz="2000" b="1" dirty="0"/>
              <a:t> kastes i dunk merket med MATSVINN: </a:t>
            </a:r>
          </a:p>
        </p:txBody>
      </p:sp>
      <p:sp>
        <p:nvSpPr>
          <p:cNvPr id="7" name="TekstSylinder 6">
            <a:extLst>
              <a:ext uri="{FF2B5EF4-FFF2-40B4-BE49-F238E27FC236}">
                <a16:creationId xmlns:a16="http://schemas.microsoft.com/office/drawing/2014/main" id="{6F444280-9C22-19EF-5F99-147E5B0F2087}"/>
              </a:ext>
            </a:extLst>
          </p:cNvPr>
          <p:cNvSpPr txBox="1"/>
          <p:nvPr/>
        </p:nvSpPr>
        <p:spPr>
          <a:xfrm>
            <a:off x="8177220" y="3817257"/>
            <a:ext cx="2772229" cy="1015663"/>
          </a:xfrm>
          <a:prstGeom prst="rect">
            <a:avLst/>
          </a:prstGeom>
          <a:noFill/>
        </p:spPr>
        <p:txBody>
          <a:bodyPr wrap="square" rtlCol="0">
            <a:spAutoFit/>
          </a:bodyPr>
          <a:lstStyle/>
          <a:p>
            <a:pPr algn="ctr"/>
            <a:r>
              <a:rPr lang="nb-NO" sz="2000" b="1" dirty="0"/>
              <a:t>Dette </a:t>
            </a:r>
            <a:r>
              <a:rPr lang="nb-NO" sz="2000" b="1" dirty="0">
                <a:solidFill>
                  <a:srgbClr val="C00000"/>
                </a:solidFill>
              </a:rPr>
              <a:t>SKAL IKKE </a:t>
            </a:r>
            <a:r>
              <a:rPr lang="nb-NO" sz="2000" b="1" dirty="0"/>
              <a:t>kastes i dunk merket med MATSVINN: </a:t>
            </a:r>
          </a:p>
        </p:txBody>
      </p:sp>
      <p:sp>
        <p:nvSpPr>
          <p:cNvPr id="9" name="TekstSylinder 8">
            <a:extLst>
              <a:ext uri="{FF2B5EF4-FFF2-40B4-BE49-F238E27FC236}">
                <a16:creationId xmlns:a16="http://schemas.microsoft.com/office/drawing/2014/main" id="{F18D0334-76AB-FA06-9842-53FF3AAAA0DB}"/>
              </a:ext>
            </a:extLst>
          </p:cNvPr>
          <p:cNvSpPr txBox="1"/>
          <p:nvPr/>
        </p:nvSpPr>
        <p:spPr>
          <a:xfrm>
            <a:off x="1242551" y="4832920"/>
            <a:ext cx="2918630" cy="1217962"/>
          </a:xfrm>
          <a:prstGeom prst="rect">
            <a:avLst/>
          </a:prstGeom>
          <a:noFill/>
        </p:spPr>
        <p:txBody>
          <a:bodyPr wrap="square" rtlCol="0">
            <a:spAutoFit/>
          </a:bodyPr>
          <a:lstStyle/>
          <a:p>
            <a:pPr>
              <a:lnSpc>
                <a:spcPct val="150000"/>
              </a:lnSpc>
            </a:pPr>
            <a:r>
              <a:rPr lang="nb-NO" sz="1000" dirty="0"/>
              <a:t>• Skorper fra brød o.l.</a:t>
            </a:r>
          </a:p>
          <a:p>
            <a:pPr>
              <a:lnSpc>
                <a:spcPct val="150000"/>
              </a:lnSpc>
            </a:pPr>
            <a:r>
              <a:rPr lang="nb-NO" sz="1000" dirty="0"/>
              <a:t>• Brødmat, pålegg</a:t>
            </a:r>
          </a:p>
          <a:p>
            <a:pPr>
              <a:lnSpc>
                <a:spcPct val="150000"/>
              </a:lnSpc>
            </a:pPr>
            <a:r>
              <a:rPr lang="nb-NO" sz="1000" dirty="0"/>
              <a:t>• Middagsrester (potet, kjøtt, fisk, grønnsaker)</a:t>
            </a:r>
          </a:p>
          <a:p>
            <a:pPr>
              <a:lnSpc>
                <a:spcPct val="150000"/>
              </a:lnSpc>
            </a:pPr>
            <a:r>
              <a:rPr lang="nb-NO" sz="1000" dirty="0"/>
              <a:t>• Mat som har blitt uspiselig, men kunne vært </a:t>
            </a:r>
          </a:p>
          <a:p>
            <a:pPr>
              <a:lnSpc>
                <a:spcPct val="150000"/>
              </a:lnSpc>
            </a:pPr>
            <a:r>
              <a:rPr lang="nb-NO" sz="1000" dirty="0"/>
              <a:t>  spist før lagring</a:t>
            </a:r>
          </a:p>
        </p:txBody>
      </p:sp>
      <p:sp>
        <p:nvSpPr>
          <p:cNvPr id="10" name="TekstSylinder 9">
            <a:extLst>
              <a:ext uri="{FF2B5EF4-FFF2-40B4-BE49-F238E27FC236}">
                <a16:creationId xmlns:a16="http://schemas.microsoft.com/office/drawing/2014/main" id="{455EC459-6F90-D271-D45E-CFAEFD9BE0F3}"/>
              </a:ext>
            </a:extLst>
          </p:cNvPr>
          <p:cNvSpPr txBox="1"/>
          <p:nvPr/>
        </p:nvSpPr>
        <p:spPr>
          <a:xfrm>
            <a:off x="4738913" y="4832920"/>
            <a:ext cx="3002616" cy="987130"/>
          </a:xfrm>
          <a:prstGeom prst="rect">
            <a:avLst/>
          </a:prstGeom>
          <a:noFill/>
        </p:spPr>
        <p:txBody>
          <a:bodyPr wrap="square" rtlCol="0">
            <a:spAutoFit/>
          </a:bodyPr>
          <a:lstStyle/>
          <a:p>
            <a:pPr>
              <a:lnSpc>
                <a:spcPct val="150000"/>
              </a:lnSpc>
            </a:pPr>
            <a:r>
              <a:rPr lang="nb-NO" sz="1000" dirty="0"/>
              <a:t>• Drikkerester av kaffe, melk, saft, juice o.l. </a:t>
            </a:r>
          </a:p>
          <a:p>
            <a:pPr>
              <a:lnSpc>
                <a:spcPct val="150000"/>
              </a:lnSpc>
            </a:pPr>
            <a:r>
              <a:rPr lang="nb-NO" sz="1000" dirty="0"/>
              <a:t>• Saus (skilles fra øvrig middagsmat når det ikke       </a:t>
            </a:r>
          </a:p>
          <a:p>
            <a:pPr>
              <a:lnSpc>
                <a:spcPct val="150000"/>
              </a:lnSpc>
            </a:pPr>
            <a:r>
              <a:rPr lang="nb-NO" sz="1000" dirty="0"/>
              <a:t>  er for arbeidskrevende)</a:t>
            </a:r>
          </a:p>
          <a:p>
            <a:pPr>
              <a:lnSpc>
                <a:spcPct val="150000"/>
              </a:lnSpc>
            </a:pPr>
            <a:r>
              <a:rPr lang="nb-NO" sz="1000" dirty="0"/>
              <a:t>• Supper</a:t>
            </a:r>
          </a:p>
        </p:txBody>
      </p:sp>
      <p:sp>
        <p:nvSpPr>
          <p:cNvPr id="11" name="TekstSylinder 10">
            <a:extLst>
              <a:ext uri="{FF2B5EF4-FFF2-40B4-BE49-F238E27FC236}">
                <a16:creationId xmlns:a16="http://schemas.microsoft.com/office/drawing/2014/main" id="{80A13C8B-8613-608C-1691-0010AEE4F7D7}"/>
              </a:ext>
            </a:extLst>
          </p:cNvPr>
          <p:cNvSpPr txBox="1"/>
          <p:nvPr/>
        </p:nvSpPr>
        <p:spPr>
          <a:xfrm>
            <a:off x="8206247" y="4847097"/>
            <a:ext cx="3210496" cy="1448795"/>
          </a:xfrm>
          <a:prstGeom prst="rect">
            <a:avLst/>
          </a:prstGeom>
          <a:noFill/>
        </p:spPr>
        <p:txBody>
          <a:bodyPr wrap="square" rtlCol="0">
            <a:spAutoFit/>
          </a:bodyPr>
          <a:lstStyle/>
          <a:p>
            <a:pPr>
              <a:lnSpc>
                <a:spcPct val="150000"/>
              </a:lnSpc>
            </a:pPr>
            <a:r>
              <a:rPr lang="nb-NO" sz="1000" dirty="0"/>
              <a:t>• Skrell/skall fra potet, banan, appelsin osv.</a:t>
            </a:r>
          </a:p>
          <a:p>
            <a:pPr>
              <a:lnSpc>
                <a:spcPct val="150000"/>
              </a:lnSpc>
            </a:pPr>
            <a:r>
              <a:rPr lang="nb-NO" sz="1000" dirty="0"/>
              <a:t>• Kjerner og steiner fra epler, plommer o.l.</a:t>
            </a:r>
          </a:p>
          <a:p>
            <a:pPr>
              <a:lnSpc>
                <a:spcPct val="150000"/>
              </a:lnSpc>
            </a:pPr>
            <a:r>
              <a:rPr lang="nb-NO" sz="1000" dirty="0"/>
              <a:t>• Bein fra fisk/kjøttmat</a:t>
            </a:r>
          </a:p>
          <a:p>
            <a:pPr>
              <a:lnSpc>
                <a:spcPct val="150000"/>
              </a:lnSpc>
            </a:pPr>
            <a:r>
              <a:rPr lang="nb-NO" sz="1000" dirty="0"/>
              <a:t>• Kaffegrut, teposer</a:t>
            </a:r>
          </a:p>
          <a:p>
            <a:pPr>
              <a:lnSpc>
                <a:spcPct val="150000"/>
              </a:lnSpc>
            </a:pPr>
            <a:r>
              <a:rPr lang="nb-NO" sz="1000" dirty="0"/>
              <a:t>• Vann</a:t>
            </a:r>
          </a:p>
          <a:p>
            <a:pPr>
              <a:lnSpc>
                <a:spcPct val="150000"/>
              </a:lnSpc>
            </a:pPr>
            <a:r>
              <a:rPr lang="nb-NO" sz="1000" dirty="0"/>
              <a:t>• Avskjær</a:t>
            </a:r>
          </a:p>
        </p:txBody>
      </p:sp>
      <p:sp>
        <p:nvSpPr>
          <p:cNvPr id="12" name="TekstSylinder 11">
            <a:extLst>
              <a:ext uri="{FF2B5EF4-FFF2-40B4-BE49-F238E27FC236}">
                <a16:creationId xmlns:a16="http://schemas.microsoft.com/office/drawing/2014/main" id="{249A94E5-33A5-6958-8F38-7B569E2D76EA}"/>
              </a:ext>
            </a:extLst>
          </p:cNvPr>
          <p:cNvSpPr txBox="1"/>
          <p:nvPr/>
        </p:nvSpPr>
        <p:spPr>
          <a:xfrm>
            <a:off x="10771809" y="3301914"/>
            <a:ext cx="1163982" cy="254172"/>
          </a:xfrm>
          <a:prstGeom prst="rect">
            <a:avLst/>
          </a:prstGeom>
          <a:noFill/>
        </p:spPr>
        <p:txBody>
          <a:bodyPr wrap="square" rtlCol="0">
            <a:spAutoFit/>
          </a:bodyPr>
          <a:lstStyle/>
          <a:p>
            <a:pPr>
              <a:lnSpc>
                <a:spcPct val="150000"/>
              </a:lnSpc>
            </a:pPr>
            <a:r>
              <a:rPr lang="nb-NO" sz="800" dirty="0"/>
              <a:t>Ill: Mona Nilsen</a:t>
            </a:r>
          </a:p>
        </p:txBody>
      </p:sp>
    </p:spTree>
    <p:extLst>
      <p:ext uri="{BB962C8B-B14F-4D97-AF65-F5344CB8AC3E}">
        <p14:creationId xmlns:p14="http://schemas.microsoft.com/office/powerpoint/2010/main" val="68358610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 name="Avrundet rektangel 41">
            <a:extLst>
              <a:ext uri="{FF2B5EF4-FFF2-40B4-BE49-F238E27FC236}">
                <a16:creationId xmlns:a16="http://schemas.microsoft.com/office/drawing/2014/main" id="{7DD71536-B6E3-4563-C458-0BDE653A7BAA}"/>
              </a:ext>
            </a:extLst>
          </p:cNvPr>
          <p:cNvSpPr/>
          <p:nvPr/>
        </p:nvSpPr>
        <p:spPr>
          <a:xfrm>
            <a:off x="4572949" y="1696480"/>
            <a:ext cx="3340539" cy="1325563"/>
          </a:xfrm>
          <a:prstGeom prst="roundRect">
            <a:avLst/>
          </a:prstGeom>
          <a:solidFill>
            <a:schemeClr val="accent3">
              <a:lumMod val="20000"/>
              <a:lumOff val="80000"/>
              <a:alpha val="88000"/>
            </a:schemeClr>
          </a:solidFill>
          <a:ln w="28575" cap="flat" cmpd="sng" algn="ctr">
            <a:noFill/>
            <a:prstDash val="dash"/>
            <a:round/>
            <a:headEnd type="none" w="med" len="med"/>
            <a:tailEnd type="none" w="med" len="med"/>
            <a:extLst>
              <a:ext uri="{C807C97D-BFC1-408E-A445-0C87EB9F89A2}">
                <ask:lineSketchStyleProps xmlns:ask="http://schemas.microsoft.com/office/drawing/2018/sketchyshapes" sd="1219033472">
                  <a:custGeom>
                    <a:avLst/>
                    <a:gdLst>
                      <a:gd name="connsiteX0" fmla="*/ 0 w 3340539"/>
                      <a:gd name="connsiteY0" fmla="*/ 556768 h 4696690"/>
                      <a:gd name="connsiteX1" fmla="*/ 556768 w 3340539"/>
                      <a:gd name="connsiteY1" fmla="*/ 0 h 4696690"/>
                      <a:gd name="connsiteX2" fmla="*/ 1158059 w 3340539"/>
                      <a:gd name="connsiteY2" fmla="*/ 0 h 4696690"/>
                      <a:gd name="connsiteX3" fmla="*/ 1692540 w 3340539"/>
                      <a:gd name="connsiteY3" fmla="*/ 0 h 4696690"/>
                      <a:gd name="connsiteX4" fmla="*/ 2204750 w 3340539"/>
                      <a:gd name="connsiteY4" fmla="*/ 0 h 4696690"/>
                      <a:gd name="connsiteX5" fmla="*/ 2783771 w 3340539"/>
                      <a:gd name="connsiteY5" fmla="*/ 0 h 4696690"/>
                      <a:gd name="connsiteX6" fmla="*/ 3340539 w 3340539"/>
                      <a:gd name="connsiteY6" fmla="*/ 556768 h 4696690"/>
                      <a:gd name="connsiteX7" fmla="*/ 3340539 w 3340539"/>
                      <a:gd name="connsiteY7" fmla="*/ 1153960 h 4696690"/>
                      <a:gd name="connsiteX8" fmla="*/ 3340539 w 3340539"/>
                      <a:gd name="connsiteY8" fmla="*/ 1822816 h 4696690"/>
                      <a:gd name="connsiteX9" fmla="*/ 3340539 w 3340539"/>
                      <a:gd name="connsiteY9" fmla="*/ 2312513 h 4696690"/>
                      <a:gd name="connsiteX10" fmla="*/ 3340539 w 3340539"/>
                      <a:gd name="connsiteY10" fmla="*/ 2909706 h 4696690"/>
                      <a:gd name="connsiteX11" fmla="*/ 3340539 w 3340539"/>
                      <a:gd name="connsiteY11" fmla="*/ 3506898 h 4696690"/>
                      <a:gd name="connsiteX12" fmla="*/ 3340539 w 3340539"/>
                      <a:gd name="connsiteY12" fmla="*/ 4139922 h 4696690"/>
                      <a:gd name="connsiteX13" fmla="*/ 2783771 w 3340539"/>
                      <a:gd name="connsiteY13" fmla="*/ 4696690 h 4696690"/>
                      <a:gd name="connsiteX14" fmla="*/ 2227020 w 3340539"/>
                      <a:gd name="connsiteY14" fmla="*/ 4696690 h 4696690"/>
                      <a:gd name="connsiteX15" fmla="*/ 1670270 w 3340539"/>
                      <a:gd name="connsiteY15" fmla="*/ 4696690 h 4696690"/>
                      <a:gd name="connsiteX16" fmla="*/ 1068979 w 3340539"/>
                      <a:gd name="connsiteY16" fmla="*/ 4696690 h 4696690"/>
                      <a:gd name="connsiteX17" fmla="*/ 556768 w 3340539"/>
                      <a:gd name="connsiteY17" fmla="*/ 4696690 h 4696690"/>
                      <a:gd name="connsiteX18" fmla="*/ 0 w 3340539"/>
                      <a:gd name="connsiteY18" fmla="*/ 4139922 h 4696690"/>
                      <a:gd name="connsiteX19" fmla="*/ 0 w 3340539"/>
                      <a:gd name="connsiteY19" fmla="*/ 3614393 h 4696690"/>
                      <a:gd name="connsiteX20" fmla="*/ 0 w 3340539"/>
                      <a:gd name="connsiteY20" fmla="*/ 3017200 h 4696690"/>
                      <a:gd name="connsiteX21" fmla="*/ 0 w 3340539"/>
                      <a:gd name="connsiteY21" fmla="*/ 2491671 h 4696690"/>
                      <a:gd name="connsiteX22" fmla="*/ 0 w 3340539"/>
                      <a:gd name="connsiteY22" fmla="*/ 1894479 h 4696690"/>
                      <a:gd name="connsiteX23" fmla="*/ 0 w 3340539"/>
                      <a:gd name="connsiteY23" fmla="*/ 1404781 h 4696690"/>
                      <a:gd name="connsiteX24" fmla="*/ 0 w 3340539"/>
                      <a:gd name="connsiteY24" fmla="*/ 556768 h 46966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3340539" h="4696690" extrusionOk="0">
                        <a:moveTo>
                          <a:pt x="0" y="556768"/>
                        </a:moveTo>
                        <a:cubicBezTo>
                          <a:pt x="-63361" y="210192"/>
                          <a:pt x="171430" y="29216"/>
                          <a:pt x="556768" y="0"/>
                        </a:cubicBezTo>
                        <a:cubicBezTo>
                          <a:pt x="681394" y="-863"/>
                          <a:pt x="866950" y="40326"/>
                          <a:pt x="1158059" y="0"/>
                        </a:cubicBezTo>
                        <a:cubicBezTo>
                          <a:pt x="1449168" y="-40326"/>
                          <a:pt x="1555029" y="31147"/>
                          <a:pt x="1692540" y="0"/>
                        </a:cubicBezTo>
                        <a:cubicBezTo>
                          <a:pt x="1830051" y="-31147"/>
                          <a:pt x="2035642" y="26238"/>
                          <a:pt x="2204750" y="0"/>
                        </a:cubicBezTo>
                        <a:cubicBezTo>
                          <a:pt x="2373858" y="-26238"/>
                          <a:pt x="2632685" y="47336"/>
                          <a:pt x="2783771" y="0"/>
                        </a:cubicBezTo>
                        <a:cubicBezTo>
                          <a:pt x="3116128" y="-51169"/>
                          <a:pt x="3262613" y="237341"/>
                          <a:pt x="3340539" y="556768"/>
                        </a:cubicBezTo>
                        <a:cubicBezTo>
                          <a:pt x="3381528" y="711047"/>
                          <a:pt x="3289528" y="868606"/>
                          <a:pt x="3340539" y="1153960"/>
                        </a:cubicBezTo>
                        <a:cubicBezTo>
                          <a:pt x="3391550" y="1439314"/>
                          <a:pt x="3331074" y="1507648"/>
                          <a:pt x="3340539" y="1822816"/>
                        </a:cubicBezTo>
                        <a:cubicBezTo>
                          <a:pt x="3350004" y="2137984"/>
                          <a:pt x="3338965" y="2200954"/>
                          <a:pt x="3340539" y="2312513"/>
                        </a:cubicBezTo>
                        <a:cubicBezTo>
                          <a:pt x="3342113" y="2424072"/>
                          <a:pt x="3337904" y="2747602"/>
                          <a:pt x="3340539" y="2909706"/>
                        </a:cubicBezTo>
                        <a:cubicBezTo>
                          <a:pt x="3343174" y="3071810"/>
                          <a:pt x="3275718" y="3256300"/>
                          <a:pt x="3340539" y="3506898"/>
                        </a:cubicBezTo>
                        <a:cubicBezTo>
                          <a:pt x="3405360" y="3757496"/>
                          <a:pt x="3330839" y="3983329"/>
                          <a:pt x="3340539" y="4139922"/>
                        </a:cubicBezTo>
                        <a:cubicBezTo>
                          <a:pt x="3389527" y="4507423"/>
                          <a:pt x="3121136" y="4670536"/>
                          <a:pt x="2783771" y="4696690"/>
                        </a:cubicBezTo>
                        <a:cubicBezTo>
                          <a:pt x="2636587" y="4729100"/>
                          <a:pt x="2486651" y="4664877"/>
                          <a:pt x="2227020" y="4696690"/>
                        </a:cubicBezTo>
                        <a:cubicBezTo>
                          <a:pt x="1967389" y="4728503"/>
                          <a:pt x="1919217" y="4664887"/>
                          <a:pt x="1670270" y="4696690"/>
                        </a:cubicBezTo>
                        <a:cubicBezTo>
                          <a:pt x="1421323" y="4728493"/>
                          <a:pt x="1357855" y="4681068"/>
                          <a:pt x="1068979" y="4696690"/>
                        </a:cubicBezTo>
                        <a:cubicBezTo>
                          <a:pt x="780103" y="4712312"/>
                          <a:pt x="811429" y="4666669"/>
                          <a:pt x="556768" y="4696690"/>
                        </a:cubicBezTo>
                        <a:cubicBezTo>
                          <a:pt x="211276" y="4764632"/>
                          <a:pt x="25269" y="4466193"/>
                          <a:pt x="0" y="4139922"/>
                        </a:cubicBezTo>
                        <a:cubicBezTo>
                          <a:pt x="-11485" y="3903271"/>
                          <a:pt x="11433" y="3798085"/>
                          <a:pt x="0" y="3614393"/>
                        </a:cubicBezTo>
                        <a:cubicBezTo>
                          <a:pt x="-11433" y="3430701"/>
                          <a:pt x="6886" y="3151719"/>
                          <a:pt x="0" y="3017200"/>
                        </a:cubicBezTo>
                        <a:cubicBezTo>
                          <a:pt x="-6886" y="2882681"/>
                          <a:pt x="16916" y="2623605"/>
                          <a:pt x="0" y="2491671"/>
                        </a:cubicBezTo>
                        <a:cubicBezTo>
                          <a:pt x="-16916" y="2359737"/>
                          <a:pt x="28468" y="2104639"/>
                          <a:pt x="0" y="1894479"/>
                        </a:cubicBezTo>
                        <a:cubicBezTo>
                          <a:pt x="-28468" y="1684319"/>
                          <a:pt x="5060" y="1639531"/>
                          <a:pt x="0" y="1404781"/>
                        </a:cubicBezTo>
                        <a:cubicBezTo>
                          <a:pt x="-5060" y="1170031"/>
                          <a:pt x="76489" y="839209"/>
                          <a:pt x="0" y="556768"/>
                        </a:cubicBezTo>
                        <a:close/>
                      </a:path>
                    </a:pathLst>
                  </a:custGeom>
                  <ask:type>
                    <ask:lineSketchNone/>
                  </ask:type>
                </ask:lineSketchStyleProps>
              </a:ext>
            </a:extLst>
          </a:ln>
        </p:spPr>
        <p:style>
          <a:lnRef idx="0">
            <a:scrgbClr r="0" g="0" b="0"/>
          </a:lnRef>
          <a:fillRef idx="0">
            <a:scrgbClr r="0" g="0" b="0"/>
          </a:fillRef>
          <a:effectRef idx="0">
            <a:scrgbClr r="0" g="0" b="0"/>
          </a:effectRef>
          <a:fontRef idx="minor">
            <a:schemeClr val="accent2"/>
          </a:fontRef>
        </p:style>
        <p:txBody>
          <a:bodyPr rtlCol="0" anchor="ctr"/>
          <a:lstStyle/>
          <a:p>
            <a:pPr algn="ctr"/>
            <a:endParaRPr lang="nb-NO" sz="1600"/>
          </a:p>
        </p:txBody>
      </p:sp>
      <p:sp>
        <p:nvSpPr>
          <p:cNvPr id="43" name="Avrundet rektangel 42">
            <a:extLst>
              <a:ext uri="{FF2B5EF4-FFF2-40B4-BE49-F238E27FC236}">
                <a16:creationId xmlns:a16="http://schemas.microsoft.com/office/drawing/2014/main" id="{0BF15DFF-413B-9D8D-FAFD-1B21FF4BADB2}"/>
              </a:ext>
            </a:extLst>
          </p:cNvPr>
          <p:cNvSpPr/>
          <p:nvPr/>
        </p:nvSpPr>
        <p:spPr>
          <a:xfrm>
            <a:off x="8240170" y="1696480"/>
            <a:ext cx="3340539" cy="1325563"/>
          </a:xfrm>
          <a:prstGeom prst="roundRect">
            <a:avLst/>
          </a:prstGeom>
          <a:solidFill>
            <a:schemeClr val="accent3">
              <a:lumMod val="20000"/>
              <a:lumOff val="80000"/>
              <a:alpha val="88000"/>
            </a:schemeClr>
          </a:solidFill>
          <a:ln w="28575" cap="flat" cmpd="sng" algn="ctr">
            <a:noFill/>
            <a:prstDash val="dash"/>
            <a:round/>
            <a:headEnd type="none" w="med" len="med"/>
            <a:tailEnd type="none" w="med" len="med"/>
            <a:extLst>
              <a:ext uri="{C807C97D-BFC1-408E-A445-0C87EB9F89A2}">
                <ask:lineSketchStyleProps xmlns:ask="http://schemas.microsoft.com/office/drawing/2018/sketchyshapes" sd="1219033472">
                  <a:custGeom>
                    <a:avLst/>
                    <a:gdLst>
                      <a:gd name="connsiteX0" fmla="*/ 0 w 3340539"/>
                      <a:gd name="connsiteY0" fmla="*/ 556768 h 4696690"/>
                      <a:gd name="connsiteX1" fmla="*/ 556768 w 3340539"/>
                      <a:gd name="connsiteY1" fmla="*/ 0 h 4696690"/>
                      <a:gd name="connsiteX2" fmla="*/ 1158059 w 3340539"/>
                      <a:gd name="connsiteY2" fmla="*/ 0 h 4696690"/>
                      <a:gd name="connsiteX3" fmla="*/ 1692540 w 3340539"/>
                      <a:gd name="connsiteY3" fmla="*/ 0 h 4696690"/>
                      <a:gd name="connsiteX4" fmla="*/ 2204750 w 3340539"/>
                      <a:gd name="connsiteY4" fmla="*/ 0 h 4696690"/>
                      <a:gd name="connsiteX5" fmla="*/ 2783771 w 3340539"/>
                      <a:gd name="connsiteY5" fmla="*/ 0 h 4696690"/>
                      <a:gd name="connsiteX6" fmla="*/ 3340539 w 3340539"/>
                      <a:gd name="connsiteY6" fmla="*/ 556768 h 4696690"/>
                      <a:gd name="connsiteX7" fmla="*/ 3340539 w 3340539"/>
                      <a:gd name="connsiteY7" fmla="*/ 1153960 h 4696690"/>
                      <a:gd name="connsiteX8" fmla="*/ 3340539 w 3340539"/>
                      <a:gd name="connsiteY8" fmla="*/ 1822816 h 4696690"/>
                      <a:gd name="connsiteX9" fmla="*/ 3340539 w 3340539"/>
                      <a:gd name="connsiteY9" fmla="*/ 2312513 h 4696690"/>
                      <a:gd name="connsiteX10" fmla="*/ 3340539 w 3340539"/>
                      <a:gd name="connsiteY10" fmla="*/ 2909706 h 4696690"/>
                      <a:gd name="connsiteX11" fmla="*/ 3340539 w 3340539"/>
                      <a:gd name="connsiteY11" fmla="*/ 3506898 h 4696690"/>
                      <a:gd name="connsiteX12" fmla="*/ 3340539 w 3340539"/>
                      <a:gd name="connsiteY12" fmla="*/ 4139922 h 4696690"/>
                      <a:gd name="connsiteX13" fmla="*/ 2783771 w 3340539"/>
                      <a:gd name="connsiteY13" fmla="*/ 4696690 h 4696690"/>
                      <a:gd name="connsiteX14" fmla="*/ 2227020 w 3340539"/>
                      <a:gd name="connsiteY14" fmla="*/ 4696690 h 4696690"/>
                      <a:gd name="connsiteX15" fmla="*/ 1670270 w 3340539"/>
                      <a:gd name="connsiteY15" fmla="*/ 4696690 h 4696690"/>
                      <a:gd name="connsiteX16" fmla="*/ 1068979 w 3340539"/>
                      <a:gd name="connsiteY16" fmla="*/ 4696690 h 4696690"/>
                      <a:gd name="connsiteX17" fmla="*/ 556768 w 3340539"/>
                      <a:gd name="connsiteY17" fmla="*/ 4696690 h 4696690"/>
                      <a:gd name="connsiteX18" fmla="*/ 0 w 3340539"/>
                      <a:gd name="connsiteY18" fmla="*/ 4139922 h 4696690"/>
                      <a:gd name="connsiteX19" fmla="*/ 0 w 3340539"/>
                      <a:gd name="connsiteY19" fmla="*/ 3614393 h 4696690"/>
                      <a:gd name="connsiteX20" fmla="*/ 0 w 3340539"/>
                      <a:gd name="connsiteY20" fmla="*/ 3017200 h 4696690"/>
                      <a:gd name="connsiteX21" fmla="*/ 0 w 3340539"/>
                      <a:gd name="connsiteY21" fmla="*/ 2491671 h 4696690"/>
                      <a:gd name="connsiteX22" fmla="*/ 0 w 3340539"/>
                      <a:gd name="connsiteY22" fmla="*/ 1894479 h 4696690"/>
                      <a:gd name="connsiteX23" fmla="*/ 0 w 3340539"/>
                      <a:gd name="connsiteY23" fmla="*/ 1404781 h 4696690"/>
                      <a:gd name="connsiteX24" fmla="*/ 0 w 3340539"/>
                      <a:gd name="connsiteY24" fmla="*/ 556768 h 46966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3340539" h="4696690" extrusionOk="0">
                        <a:moveTo>
                          <a:pt x="0" y="556768"/>
                        </a:moveTo>
                        <a:cubicBezTo>
                          <a:pt x="-63361" y="210192"/>
                          <a:pt x="171430" y="29216"/>
                          <a:pt x="556768" y="0"/>
                        </a:cubicBezTo>
                        <a:cubicBezTo>
                          <a:pt x="681394" y="-863"/>
                          <a:pt x="866950" y="40326"/>
                          <a:pt x="1158059" y="0"/>
                        </a:cubicBezTo>
                        <a:cubicBezTo>
                          <a:pt x="1449168" y="-40326"/>
                          <a:pt x="1555029" y="31147"/>
                          <a:pt x="1692540" y="0"/>
                        </a:cubicBezTo>
                        <a:cubicBezTo>
                          <a:pt x="1830051" y="-31147"/>
                          <a:pt x="2035642" y="26238"/>
                          <a:pt x="2204750" y="0"/>
                        </a:cubicBezTo>
                        <a:cubicBezTo>
                          <a:pt x="2373858" y="-26238"/>
                          <a:pt x="2632685" y="47336"/>
                          <a:pt x="2783771" y="0"/>
                        </a:cubicBezTo>
                        <a:cubicBezTo>
                          <a:pt x="3116128" y="-51169"/>
                          <a:pt x="3262613" y="237341"/>
                          <a:pt x="3340539" y="556768"/>
                        </a:cubicBezTo>
                        <a:cubicBezTo>
                          <a:pt x="3381528" y="711047"/>
                          <a:pt x="3289528" y="868606"/>
                          <a:pt x="3340539" y="1153960"/>
                        </a:cubicBezTo>
                        <a:cubicBezTo>
                          <a:pt x="3391550" y="1439314"/>
                          <a:pt x="3331074" y="1507648"/>
                          <a:pt x="3340539" y="1822816"/>
                        </a:cubicBezTo>
                        <a:cubicBezTo>
                          <a:pt x="3350004" y="2137984"/>
                          <a:pt x="3338965" y="2200954"/>
                          <a:pt x="3340539" y="2312513"/>
                        </a:cubicBezTo>
                        <a:cubicBezTo>
                          <a:pt x="3342113" y="2424072"/>
                          <a:pt x="3337904" y="2747602"/>
                          <a:pt x="3340539" y="2909706"/>
                        </a:cubicBezTo>
                        <a:cubicBezTo>
                          <a:pt x="3343174" y="3071810"/>
                          <a:pt x="3275718" y="3256300"/>
                          <a:pt x="3340539" y="3506898"/>
                        </a:cubicBezTo>
                        <a:cubicBezTo>
                          <a:pt x="3405360" y="3757496"/>
                          <a:pt x="3330839" y="3983329"/>
                          <a:pt x="3340539" y="4139922"/>
                        </a:cubicBezTo>
                        <a:cubicBezTo>
                          <a:pt x="3389527" y="4507423"/>
                          <a:pt x="3121136" y="4670536"/>
                          <a:pt x="2783771" y="4696690"/>
                        </a:cubicBezTo>
                        <a:cubicBezTo>
                          <a:pt x="2636587" y="4729100"/>
                          <a:pt x="2486651" y="4664877"/>
                          <a:pt x="2227020" y="4696690"/>
                        </a:cubicBezTo>
                        <a:cubicBezTo>
                          <a:pt x="1967389" y="4728503"/>
                          <a:pt x="1919217" y="4664887"/>
                          <a:pt x="1670270" y="4696690"/>
                        </a:cubicBezTo>
                        <a:cubicBezTo>
                          <a:pt x="1421323" y="4728493"/>
                          <a:pt x="1357855" y="4681068"/>
                          <a:pt x="1068979" y="4696690"/>
                        </a:cubicBezTo>
                        <a:cubicBezTo>
                          <a:pt x="780103" y="4712312"/>
                          <a:pt x="811429" y="4666669"/>
                          <a:pt x="556768" y="4696690"/>
                        </a:cubicBezTo>
                        <a:cubicBezTo>
                          <a:pt x="211276" y="4764632"/>
                          <a:pt x="25269" y="4466193"/>
                          <a:pt x="0" y="4139922"/>
                        </a:cubicBezTo>
                        <a:cubicBezTo>
                          <a:pt x="-11485" y="3903271"/>
                          <a:pt x="11433" y="3798085"/>
                          <a:pt x="0" y="3614393"/>
                        </a:cubicBezTo>
                        <a:cubicBezTo>
                          <a:pt x="-11433" y="3430701"/>
                          <a:pt x="6886" y="3151719"/>
                          <a:pt x="0" y="3017200"/>
                        </a:cubicBezTo>
                        <a:cubicBezTo>
                          <a:pt x="-6886" y="2882681"/>
                          <a:pt x="16916" y="2623605"/>
                          <a:pt x="0" y="2491671"/>
                        </a:cubicBezTo>
                        <a:cubicBezTo>
                          <a:pt x="-16916" y="2359737"/>
                          <a:pt x="28468" y="2104639"/>
                          <a:pt x="0" y="1894479"/>
                        </a:cubicBezTo>
                        <a:cubicBezTo>
                          <a:pt x="-28468" y="1684319"/>
                          <a:pt x="5060" y="1639531"/>
                          <a:pt x="0" y="1404781"/>
                        </a:cubicBezTo>
                        <a:cubicBezTo>
                          <a:pt x="-5060" y="1170031"/>
                          <a:pt x="76489" y="839209"/>
                          <a:pt x="0" y="556768"/>
                        </a:cubicBezTo>
                        <a:close/>
                      </a:path>
                    </a:pathLst>
                  </a:custGeom>
                  <ask:type>
                    <ask:lineSketchNone/>
                  </ask:type>
                </ask:lineSketchStyleProps>
              </a:ext>
            </a:extLst>
          </a:ln>
        </p:spPr>
        <p:style>
          <a:lnRef idx="0">
            <a:scrgbClr r="0" g="0" b="0"/>
          </a:lnRef>
          <a:fillRef idx="0">
            <a:scrgbClr r="0" g="0" b="0"/>
          </a:fillRef>
          <a:effectRef idx="0">
            <a:scrgbClr r="0" g="0" b="0"/>
          </a:effectRef>
          <a:fontRef idx="minor">
            <a:schemeClr val="accent2"/>
          </a:fontRef>
        </p:style>
        <p:txBody>
          <a:bodyPr rtlCol="0" anchor="ctr"/>
          <a:lstStyle/>
          <a:p>
            <a:pPr algn="ctr"/>
            <a:endParaRPr lang="nb-NO" sz="1600"/>
          </a:p>
        </p:txBody>
      </p:sp>
      <p:sp>
        <p:nvSpPr>
          <p:cNvPr id="44" name="Avrundet rektangel 43">
            <a:extLst>
              <a:ext uri="{FF2B5EF4-FFF2-40B4-BE49-F238E27FC236}">
                <a16:creationId xmlns:a16="http://schemas.microsoft.com/office/drawing/2014/main" id="{3ACC81D5-FD2E-1EDD-170E-BBD09EE412BB}"/>
              </a:ext>
            </a:extLst>
          </p:cNvPr>
          <p:cNvSpPr/>
          <p:nvPr/>
        </p:nvSpPr>
        <p:spPr>
          <a:xfrm>
            <a:off x="858318" y="3181686"/>
            <a:ext cx="3340539" cy="1325563"/>
          </a:xfrm>
          <a:prstGeom prst="roundRect">
            <a:avLst/>
          </a:prstGeom>
          <a:solidFill>
            <a:schemeClr val="accent3">
              <a:lumMod val="20000"/>
              <a:lumOff val="80000"/>
              <a:alpha val="88000"/>
            </a:schemeClr>
          </a:solidFill>
          <a:ln w="28575" cap="flat" cmpd="sng" algn="ctr">
            <a:noFill/>
            <a:prstDash val="dash"/>
            <a:round/>
            <a:headEnd type="none" w="med" len="med"/>
            <a:tailEnd type="none" w="med" len="med"/>
            <a:extLst>
              <a:ext uri="{C807C97D-BFC1-408E-A445-0C87EB9F89A2}">
                <ask:lineSketchStyleProps xmlns:ask="http://schemas.microsoft.com/office/drawing/2018/sketchyshapes" sd="1219033472">
                  <a:custGeom>
                    <a:avLst/>
                    <a:gdLst>
                      <a:gd name="connsiteX0" fmla="*/ 0 w 3340539"/>
                      <a:gd name="connsiteY0" fmla="*/ 556768 h 4696690"/>
                      <a:gd name="connsiteX1" fmla="*/ 556768 w 3340539"/>
                      <a:gd name="connsiteY1" fmla="*/ 0 h 4696690"/>
                      <a:gd name="connsiteX2" fmla="*/ 1158059 w 3340539"/>
                      <a:gd name="connsiteY2" fmla="*/ 0 h 4696690"/>
                      <a:gd name="connsiteX3" fmla="*/ 1692540 w 3340539"/>
                      <a:gd name="connsiteY3" fmla="*/ 0 h 4696690"/>
                      <a:gd name="connsiteX4" fmla="*/ 2204750 w 3340539"/>
                      <a:gd name="connsiteY4" fmla="*/ 0 h 4696690"/>
                      <a:gd name="connsiteX5" fmla="*/ 2783771 w 3340539"/>
                      <a:gd name="connsiteY5" fmla="*/ 0 h 4696690"/>
                      <a:gd name="connsiteX6" fmla="*/ 3340539 w 3340539"/>
                      <a:gd name="connsiteY6" fmla="*/ 556768 h 4696690"/>
                      <a:gd name="connsiteX7" fmla="*/ 3340539 w 3340539"/>
                      <a:gd name="connsiteY7" fmla="*/ 1153960 h 4696690"/>
                      <a:gd name="connsiteX8" fmla="*/ 3340539 w 3340539"/>
                      <a:gd name="connsiteY8" fmla="*/ 1822816 h 4696690"/>
                      <a:gd name="connsiteX9" fmla="*/ 3340539 w 3340539"/>
                      <a:gd name="connsiteY9" fmla="*/ 2312513 h 4696690"/>
                      <a:gd name="connsiteX10" fmla="*/ 3340539 w 3340539"/>
                      <a:gd name="connsiteY10" fmla="*/ 2909706 h 4696690"/>
                      <a:gd name="connsiteX11" fmla="*/ 3340539 w 3340539"/>
                      <a:gd name="connsiteY11" fmla="*/ 3506898 h 4696690"/>
                      <a:gd name="connsiteX12" fmla="*/ 3340539 w 3340539"/>
                      <a:gd name="connsiteY12" fmla="*/ 4139922 h 4696690"/>
                      <a:gd name="connsiteX13" fmla="*/ 2783771 w 3340539"/>
                      <a:gd name="connsiteY13" fmla="*/ 4696690 h 4696690"/>
                      <a:gd name="connsiteX14" fmla="*/ 2227020 w 3340539"/>
                      <a:gd name="connsiteY14" fmla="*/ 4696690 h 4696690"/>
                      <a:gd name="connsiteX15" fmla="*/ 1670270 w 3340539"/>
                      <a:gd name="connsiteY15" fmla="*/ 4696690 h 4696690"/>
                      <a:gd name="connsiteX16" fmla="*/ 1068979 w 3340539"/>
                      <a:gd name="connsiteY16" fmla="*/ 4696690 h 4696690"/>
                      <a:gd name="connsiteX17" fmla="*/ 556768 w 3340539"/>
                      <a:gd name="connsiteY17" fmla="*/ 4696690 h 4696690"/>
                      <a:gd name="connsiteX18" fmla="*/ 0 w 3340539"/>
                      <a:gd name="connsiteY18" fmla="*/ 4139922 h 4696690"/>
                      <a:gd name="connsiteX19" fmla="*/ 0 w 3340539"/>
                      <a:gd name="connsiteY19" fmla="*/ 3614393 h 4696690"/>
                      <a:gd name="connsiteX20" fmla="*/ 0 w 3340539"/>
                      <a:gd name="connsiteY20" fmla="*/ 3017200 h 4696690"/>
                      <a:gd name="connsiteX21" fmla="*/ 0 w 3340539"/>
                      <a:gd name="connsiteY21" fmla="*/ 2491671 h 4696690"/>
                      <a:gd name="connsiteX22" fmla="*/ 0 w 3340539"/>
                      <a:gd name="connsiteY22" fmla="*/ 1894479 h 4696690"/>
                      <a:gd name="connsiteX23" fmla="*/ 0 w 3340539"/>
                      <a:gd name="connsiteY23" fmla="*/ 1404781 h 4696690"/>
                      <a:gd name="connsiteX24" fmla="*/ 0 w 3340539"/>
                      <a:gd name="connsiteY24" fmla="*/ 556768 h 46966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3340539" h="4696690" extrusionOk="0">
                        <a:moveTo>
                          <a:pt x="0" y="556768"/>
                        </a:moveTo>
                        <a:cubicBezTo>
                          <a:pt x="-63361" y="210192"/>
                          <a:pt x="171430" y="29216"/>
                          <a:pt x="556768" y="0"/>
                        </a:cubicBezTo>
                        <a:cubicBezTo>
                          <a:pt x="681394" y="-863"/>
                          <a:pt x="866950" y="40326"/>
                          <a:pt x="1158059" y="0"/>
                        </a:cubicBezTo>
                        <a:cubicBezTo>
                          <a:pt x="1449168" y="-40326"/>
                          <a:pt x="1555029" y="31147"/>
                          <a:pt x="1692540" y="0"/>
                        </a:cubicBezTo>
                        <a:cubicBezTo>
                          <a:pt x="1830051" y="-31147"/>
                          <a:pt x="2035642" y="26238"/>
                          <a:pt x="2204750" y="0"/>
                        </a:cubicBezTo>
                        <a:cubicBezTo>
                          <a:pt x="2373858" y="-26238"/>
                          <a:pt x="2632685" y="47336"/>
                          <a:pt x="2783771" y="0"/>
                        </a:cubicBezTo>
                        <a:cubicBezTo>
                          <a:pt x="3116128" y="-51169"/>
                          <a:pt x="3262613" y="237341"/>
                          <a:pt x="3340539" y="556768"/>
                        </a:cubicBezTo>
                        <a:cubicBezTo>
                          <a:pt x="3381528" y="711047"/>
                          <a:pt x="3289528" y="868606"/>
                          <a:pt x="3340539" y="1153960"/>
                        </a:cubicBezTo>
                        <a:cubicBezTo>
                          <a:pt x="3391550" y="1439314"/>
                          <a:pt x="3331074" y="1507648"/>
                          <a:pt x="3340539" y="1822816"/>
                        </a:cubicBezTo>
                        <a:cubicBezTo>
                          <a:pt x="3350004" y="2137984"/>
                          <a:pt x="3338965" y="2200954"/>
                          <a:pt x="3340539" y="2312513"/>
                        </a:cubicBezTo>
                        <a:cubicBezTo>
                          <a:pt x="3342113" y="2424072"/>
                          <a:pt x="3337904" y="2747602"/>
                          <a:pt x="3340539" y="2909706"/>
                        </a:cubicBezTo>
                        <a:cubicBezTo>
                          <a:pt x="3343174" y="3071810"/>
                          <a:pt x="3275718" y="3256300"/>
                          <a:pt x="3340539" y="3506898"/>
                        </a:cubicBezTo>
                        <a:cubicBezTo>
                          <a:pt x="3405360" y="3757496"/>
                          <a:pt x="3330839" y="3983329"/>
                          <a:pt x="3340539" y="4139922"/>
                        </a:cubicBezTo>
                        <a:cubicBezTo>
                          <a:pt x="3389527" y="4507423"/>
                          <a:pt x="3121136" y="4670536"/>
                          <a:pt x="2783771" y="4696690"/>
                        </a:cubicBezTo>
                        <a:cubicBezTo>
                          <a:pt x="2636587" y="4729100"/>
                          <a:pt x="2486651" y="4664877"/>
                          <a:pt x="2227020" y="4696690"/>
                        </a:cubicBezTo>
                        <a:cubicBezTo>
                          <a:pt x="1967389" y="4728503"/>
                          <a:pt x="1919217" y="4664887"/>
                          <a:pt x="1670270" y="4696690"/>
                        </a:cubicBezTo>
                        <a:cubicBezTo>
                          <a:pt x="1421323" y="4728493"/>
                          <a:pt x="1357855" y="4681068"/>
                          <a:pt x="1068979" y="4696690"/>
                        </a:cubicBezTo>
                        <a:cubicBezTo>
                          <a:pt x="780103" y="4712312"/>
                          <a:pt x="811429" y="4666669"/>
                          <a:pt x="556768" y="4696690"/>
                        </a:cubicBezTo>
                        <a:cubicBezTo>
                          <a:pt x="211276" y="4764632"/>
                          <a:pt x="25269" y="4466193"/>
                          <a:pt x="0" y="4139922"/>
                        </a:cubicBezTo>
                        <a:cubicBezTo>
                          <a:pt x="-11485" y="3903271"/>
                          <a:pt x="11433" y="3798085"/>
                          <a:pt x="0" y="3614393"/>
                        </a:cubicBezTo>
                        <a:cubicBezTo>
                          <a:pt x="-11433" y="3430701"/>
                          <a:pt x="6886" y="3151719"/>
                          <a:pt x="0" y="3017200"/>
                        </a:cubicBezTo>
                        <a:cubicBezTo>
                          <a:pt x="-6886" y="2882681"/>
                          <a:pt x="16916" y="2623605"/>
                          <a:pt x="0" y="2491671"/>
                        </a:cubicBezTo>
                        <a:cubicBezTo>
                          <a:pt x="-16916" y="2359737"/>
                          <a:pt x="28468" y="2104639"/>
                          <a:pt x="0" y="1894479"/>
                        </a:cubicBezTo>
                        <a:cubicBezTo>
                          <a:pt x="-28468" y="1684319"/>
                          <a:pt x="5060" y="1639531"/>
                          <a:pt x="0" y="1404781"/>
                        </a:cubicBezTo>
                        <a:cubicBezTo>
                          <a:pt x="-5060" y="1170031"/>
                          <a:pt x="76489" y="839209"/>
                          <a:pt x="0" y="556768"/>
                        </a:cubicBezTo>
                        <a:close/>
                      </a:path>
                    </a:pathLst>
                  </a:custGeom>
                  <ask:type>
                    <ask:lineSketchNone/>
                  </ask:type>
                </ask:lineSketchStyleProps>
              </a:ext>
            </a:extLst>
          </a:ln>
        </p:spPr>
        <p:style>
          <a:lnRef idx="0">
            <a:scrgbClr r="0" g="0" b="0"/>
          </a:lnRef>
          <a:fillRef idx="0">
            <a:scrgbClr r="0" g="0" b="0"/>
          </a:fillRef>
          <a:effectRef idx="0">
            <a:scrgbClr r="0" g="0" b="0"/>
          </a:effectRef>
          <a:fontRef idx="minor">
            <a:schemeClr val="accent2"/>
          </a:fontRef>
        </p:style>
        <p:txBody>
          <a:bodyPr rtlCol="0" anchor="ctr"/>
          <a:lstStyle/>
          <a:p>
            <a:pPr algn="ctr"/>
            <a:endParaRPr lang="nb-NO" sz="1600"/>
          </a:p>
        </p:txBody>
      </p:sp>
      <p:sp>
        <p:nvSpPr>
          <p:cNvPr id="45" name="Avrundet rektangel 44">
            <a:extLst>
              <a:ext uri="{FF2B5EF4-FFF2-40B4-BE49-F238E27FC236}">
                <a16:creationId xmlns:a16="http://schemas.microsoft.com/office/drawing/2014/main" id="{3A919EE2-4443-C533-2CE1-53FFEEA0FC89}"/>
              </a:ext>
            </a:extLst>
          </p:cNvPr>
          <p:cNvSpPr/>
          <p:nvPr/>
        </p:nvSpPr>
        <p:spPr>
          <a:xfrm>
            <a:off x="4572949" y="3181686"/>
            <a:ext cx="3340539" cy="1325563"/>
          </a:xfrm>
          <a:prstGeom prst="roundRect">
            <a:avLst/>
          </a:prstGeom>
          <a:solidFill>
            <a:schemeClr val="accent3">
              <a:lumMod val="20000"/>
              <a:lumOff val="80000"/>
              <a:alpha val="88000"/>
            </a:schemeClr>
          </a:solidFill>
          <a:ln w="28575" cap="flat" cmpd="sng" algn="ctr">
            <a:noFill/>
            <a:prstDash val="dash"/>
            <a:round/>
            <a:headEnd type="none" w="med" len="med"/>
            <a:tailEnd type="none" w="med" len="med"/>
            <a:extLst>
              <a:ext uri="{C807C97D-BFC1-408E-A445-0C87EB9F89A2}">
                <ask:lineSketchStyleProps xmlns:ask="http://schemas.microsoft.com/office/drawing/2018/sketchyshapes" sd="1219033472">
                  <a:custGeom>
                    <a:avLst/>
                    <a:gdLst>
                      <a:gd name="connsiteX0" fmla="*/ 0 w 3340539"/>
                      <a:gd name="connsiteY0" fmla="*/ 556768 h 4696690"/>
                      <a:gd name="connsiteX1" fmla="*/ 556768 w 3340539"/>
                      <a:gd name="connsiteY1" fmla="*/ 0 h 4696690"/>
                      <a:gd name="connsiteX2" fmla="*/ 1158059 w 3340539"/>
                      <a:gd name="connsiteY2" fmla="*/ 0 h 4696690"/>
                      <a:gd name="connsiteX3" fmla="*/ 1692540 w 3340539"/>
                      <a:gd name="connsiteY3" fmla="*/ 0 h 4696690"/>
                      <a:gd name="connsiteX4" fmla="*/ 2204750 w 3340539"/>
                      <a:gd name="connsiteY4" fmla="*/ 0 h 4696690"/>
                      <a:gd name="connsiteX5" fmla="*/ 2783771 w 3340539"/>
                      <a:gd name="connsiteY5" fmla="*/ 0 h 4696690"/>
                      <a:gd name="connsiteX6" fmla="*/ 3340539 w 3340539"/>
                      <a:gd name="connsiteY6" fmla="*/ 556768 h 4696690"/>
                      <a:gd name="connsiteX7" fmla="*/ 3340539 w 3340539"/>
                      <a:gd name="connsiteY7" fmla="*/ 1153960 h 4696690"/>
                      <a:gd name="connsiteX8" fmla="*/ 3340539 w 3340539"/>
                      <a:gd name="connsiteY8" fmla="*/ 1822816 h 4696690"/>
                      <a:gd name="connsiteX9" fmla="*/ 3340539 w 3340539"/>
                      <a:gd name="connsiteY9" fmla="*/ 2312513 h 4696690"/>
                      <a:gd name="connsiteX10" fmla="*/ 3340539 w 3340539"/>
                      <a:gd name="connsiteY10" fmla="*/ 2909706 h 4696690"/>
                      <a:gd name="connsiteX11" fmla="*/ 3340539 w 3340539"/>
                      <a:gd name="connsiteY11" fmla="*/ 3506898 h 4696690"/>
                      <a:gd name="connsiteX12" fmla="*/ 3340539 w 3340539"/>
                      <a:gd name="connsiteY12" fmla="*/ 4139922 h 4696690"/>
                      <a:gd name="connsiteX13" fmla="*/ 2783771 w 3340539"/>
                      <a:gd name="connsiteY13" fmla="*/ 4696690 h 4696690"/>
                      <a:gd name="connsiteX14" fmla="*/ 2227020 w 3340539"/>
                      <a:gd name="connsiteY14" fmla="*/ 4696690 h 4696690"/>
                      <a:gd name="connsiteX15" fmla="*/ 1670270 w 3340539"/>
                      <a:gd name="connsiteY15" fmla="*/ 4696690 h 4696690"/>
                      <a:gd name="connsiteX16" fmla="*/ 1068979 w 3340539"/>
                      <a:gd name="connsiteY16" fmla="*/ 4696690 h 4696690"/>
                      <a:gd name="connsiteX17" fmla="*/ 556768 w 3340539"/>
                      <a:gd name="connsiteY17" fmla="*/ 4696690 h 4696690"/>
                      <a:gd name="connsiteX18" fmla="*/ 0 w 3340539"/>
                      <a:gd name="connsiteY18" fmla="*/ 4139922 h 4696690"/>
                      <a:gd name="connsiteX19" fmla="*/ 0 w 3340539"/>
                      <a:gd name="connsiteY19" fmla="*/ 3614393 h 4696690"/>
                      <a:gd name="connsiteX20" fmla="*/ 0 w 3340539"/>
                      <a:gd name="connsiteY20" fmla="*/ 3017200 h 4696690"/>
                      <a:gd name="connsiteX21" fmla="*/ 0 w 3340539"/>
                      <a:gd name="connsiteY21" fmla="*/ 2491671 h 4696690"/>
                      <a:gd name="connsiteX22" fmla="*/ 0 w 3340539"/>
                      <a:gd name="connsiteY22" fmla="*/ 1894479 h 4696690"/>
                      <a:gd name="connsiteX23" fmla="*/ 0 w 3340539"/>
                      <a:gd name="connsiteY23" fmla="*/ 1404781 h 4696690"/>
                      <a:gd name="connsiteX24" fmla="*/ 0 w 3340539"/>
                      <a:gd name="connsiteY24" fmla="*/ 556768 h 46966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3340539" h="4696690" extrusionOk="0">
                        <a:moveTo>
                          <a:pt x="0" y="556768"/>
                        </a:moveTo>
                        <a:cubicBezTo>
                          <a:pt x="-63361" y="210192"/>
                          <a:pt x="171430" y="29216"/>
                          <a:pt x="556768" y="0"/>
                        </a:cubicBezTo>
                        <a:cubicBezTo>
                          <a:pt x="681394" y="-863"/>
                          <a:pt x="866950" y="40326"/>
                          <a:pt x="1158059" y="0"/>
                        </a:cubicBezTo>
                        <a:cubicBezTo>
                          <a:pt x="1449168" y="-40326"/>
                          <a:pt x="1555029" y="31147"/>
                          <a:pt x="1692540" y="0"/>
                        </a:cubicBezTo>
                        <a:cubicBezTo>
                          <a:pt x="1830051" y="-31147"/>
                          <a:pt x="2035642" y="26238"/>
                          <a:pt x="2204750" y="0"/>
                        </a:cubicBezTo>
                        <a:cubicBezTo>
                          <a:pt x="2373858" y="-26238"/>
                          <a:pt x="2632685" y="47336"/>
                          <a:pt x="2783771" y="0"/>
                        </a:cubicBezTo>
                        <a:cubicBezTo>
                          <a:pt x="3116128" y="-51169"/>
                          <a:pt x="3262613" y="237341"/>
                          <a:pt x="3340539" y="556768"/>
                        </a:cubicBezTo>
                        <a:cubicBezTo>
                          <a:pt x="3381528" y="711047"/>
                          <a:pt x="3289528" y="868606"/>
                          <a:pt x="3340539" y="1153960"/>
                        </a:cubicBezTo>
                        <a:cubicBezTo>
                          <a:pt x="3391550" y="1439314"/>
                          <a:pt x="3331074" y="1507648"/>
                          <a:pt x="3340539" y="1822816"/>
                        </a:cubicBezTo>
                        <a:cubicBezTo>
                          <a:pt x="3350004" y="2137984"/>
                          <a:pt x="3338965" y="2200954"/>
                          <a:pt x="3340539" y="2312513"/>
                        </a:cubicBezTo>
                        <a:cubicBezTo>
                          <a:pt x="3342113" y="2424072"/>
                          <a:pt x="3337904" y="2747602"/>
                          <a:pt x="3340539" y="2909706"/>
                        </a:cubicBezTo>
                        <a:cubicBezTo>
                          <a:pt x="3343174" y="3071810"/>
                          <a:pt x="3275718" y="3256300"/>
                          <a:pt x="3340539" y="3506898"/>
                        </a:cubicBezTo>
                        <a:cubicBezTo>
                          <a:pt x="3405360" y="3757496"/>
                          <a:pt x="3330839" y="3983329"/>
                          <a:pt x="3340539" y="4139922"/>
                        </a:cubicBezTo>
                        <a:cubicBezTo>
                          <a:pt x="3389527" y="4507423"/>
                          <a:pt x="3121136" y="4670536"/>
                          <a:pt x="2783771" y="4696690"/>
                        </a:cubicBezTo>
                        <a:cubicBezTo>
                          <a:pt x="2636587" y="4729100"/>
                          <a:pt x="2486651" y="4664877"/>
                          <a:pt x="2227020" y="4696690"/>
                        </a:cubicBezTo>
                        <a:cubicBezTo>
                          <a:pt x="1967389" y="4728503"/>
                          <a:pt x="1919217" y="4664887"/>
                          <a:pt x="1670270" y="4696690"/>
                        </a:cubicBezTo>
                        <a:cubicBezTo>
                          <a:pt x="1421323" y="4728493"/>
                          <a:pt x="1357855" y="4681068"/>
                          <a:pt x="1068979" y="4696690"/>
                        </a:cubicBezTo>
                        <a:cubicBezTo>
                          <a:pt x="780103" y="4712312"/>
                          <a:pt x="811429" y="4666669"/>
                          <a:pt x="556768" y="4696690"/>
                        </a:cubicBezTo>
                        <a:cubicBezTo>
                          <a:pt x="211276" y="4764632"/>
                          <a:pt x="25269" y="4466193"/>
                          <a:pt x="0" y="4139922"/>
                        </a:cubicBezTo>
                        <a:cubicBezTo>
                          <a:pt x="-11485" y="3903271"/>
                          <a:pt x="11433" y="3798085"/>
                          <a:pt x="0" y="3614393"/>
                        </a:cubicBezTo>
                        <a:cubicBezTo>
                          <a:pt x="-11433" y="3430701"/>
                          <a:pt x="6886" y="3151719"/>
                          <a:pt x="0" y="3017200"/>
                        </a:cubicBezTo>
                        <a:cubicBezTo>
                          <a:pt x="-6886" y="2882681"/>
                          <a:pt x="16916" y="2623605"/>
                          <a:pt x="0" y="2491671"/>
                        </a:cubicBezTo>
                        <a:cubicBezTo>
                          <a:pt x="-16916" y="2359737"/>
                          <a:pt x="28468" y="2104639"/>
                          <a:pt x="0" y="1894479"/>
                        </a:cubicBezTo>
                        <a:cubicBezTo>
                          <a:pt x="-28468" y="1684319"/>
                          <a:pt x="5060" y="1639531"/>
                          <a:pt x="0" y="1404781"/>
                        </a:cubicBezTo>
                        <a:cubicBezTo>
                          <a:pt x="-5060" y="1170031"/>
                          <a:pt x="76489" y="839209"/>
                          <a:pt x="0" y="556768"/>
                        </a:cubicBezTo>
                        <a:close/>
                      </a:path>
                    </a:pathLst>
                  </a:custGeom>
                  <ask:type>
                    <ask:lineSketchNone/>
                  </ask:type>
                </ask:lineSketchStyleProps>
              </a:ext>
            </a:extLst>
          </a:ln>
        </p:spPr>
        <p:style>
          <a:lnRef idx="0">
            <a:scrgbClr r="0" g="0" b="0"/>
          </a:lnRef>
          <a:fillRef idx="0">
            <a:scrgbClr r="0" g="0" b="0"/>
          </a:fillRef>
          <a:effectRef idx="0">
            <a:scrgbClr r="0" g="0" b="0"/>
          </a:effectRef>
          <a:fontRef idx="minor">
            <a:schemeClr val="accent2"/>
          </a:fontRef>
        </p:style>
        <p:txBody>
          <a:bodyPr rtlCol="0" anchor="ctr"/>
          <a:lstStyle/>
          <a:p>
            <a:pPr algn="ctr"/>
            <a:endParaRPr lang="nb-NO" sz="1600"/>
          </a:p>
        </p:txBody>
      </p:sp>
      <p:sp>
        <p:nvSpPr>
          <p:cNvPr id="46" name="Avrundet rektangel 45">
            <a:extLst>
              <a:ext uri="{FF2B5EF4-FFF2-40B4-BE49-F238E27FC236}">
                <a16:creationId xmlns:a16="http://schemas.microsoft.com/office/drawing/2014/main" id="{6961E1A5-3523-F33A-A13D-E5890C369778}"/>
              </a:ext>
            </a:extLst>
          </p:cNvPr>
          <p:cNvSpPr/>
          <p:nvPr/>
        </p:nvSpPr>
        <p:spPr>
          <a:xfrm>
            <a:off x="8240170" y="3181686"/>
            <a:ext cx="3340539" cy="1325563"/>
          </a:xfrm>
          <a:prstGeom prst="roundRect">
            <a:avLst/>
          </a:prstGeom>
          <a:solidFill>
            <a:schemeClr val="accent3">
              <a:lumMod val="20000"/>
              <a:lumOff val="80000"/>
              <a:alpha val="88000"/>
            </a:schemeClr>
          </a:solidFill>
          <a:ln w="28575" cap="flat" cmpd="sng" algn="ctr">
            <a:noFill/>
            <a:prstDash val="dash"/>
            <a:round/>
            <a:headEnd type="none" w="med" len="med"/>
            <a:tailEnd type="none" w="med" len="med"/>
            <a:extLst>
              <a:ext uri="{C807C97D-BFC1-408E-A445-0C87EB9F89A2}">
                <ask:lineSketchStyleProps xmlns:ask="http://schemas.microsoft.com/office/drawing/2018/sketchyshapes" sd="1219033472">
                  <a:custGeom>
                    <a:avLst/>
                    <a:gdLst>
                      <a:gd name="connsiteX0" fmla="*/ 0 w 3340539"/>
                      <a:gd name="connsiteY0" fmla="*/ 556768 h 4696690"/>
                      <a:gd name="connsiteX1" fmla="*/ 556768 w 3340539"/>
                      <a:gd name="connsiteY1" fmla="*/ 0 h 4696690"/>
                      <a:gd name="connsiteX2" fmla="*/ 1158059 w 3340539"/>
                      <a:gd name="connsiteY2" fmla="*/ 0 h 4696690"/>
                      <a:gd name="connsiteX3" fmla="*/ 1692540 w 3340539"/>
                      <a:gd name="connsiteY3" fmla="*/ 0 h 4696690"/>
                      <a:gd name="connsiteX4" fmla="*/ 2204750 w 3340539"/>
                      <a:gd name="connsiteY4" fmla="*/ 0 h 4696690"/>
                      <a:gd name="connsiteX5" fmla="*/ 2783771 w 3340539"/>
                      <a:gd name="connsiteY5" fmla="*/ 0 h 4696690"/>
                      <a:gd name="connsiteX6" fmla="*/ 3340539 w 3340539"/>
                      <a:gd name="connsiteY6" fmla="*/ 556768 h 4696690"/>
                      <a:gd name="connsiteX7" fmla="*/ 3340539 w 3340539"/>
                      <a:gd name="connsiteY7" fmla="*/ 1153960 h 4696690"/>
                      <a:gd name="connsiteX8" fmla="*/ 3340539 w 3340539"/>
                      <a:gd name="connsiteY8" fmla="*/ 1822816 h 4696690"/>
                      <a:gd name="connsiteX9" fmla="*/ 3340539 w 3340539"/>
                      <a:gd name="connsiteY9" fmla="*/ 2312513 h 4696690"/>
                      <a:gd name="connsiteX10" fmla="*/ 3340539 w 3340539"/>
                      <a:gd name="connsiteY10" fmla="*/ 2909706 h 4696690"/>
                      <a:gd name="connsiteX11" fmla="*/ 3340539 w 3340539"/>
                      <a:gd name="connsiteY11" fmla="*/ 3506898 h 4696690"/>
                      <a:gd name="connsiteX12" fmla="*/ 3340539 w 3340539"/>
                      <a:gd name="connsiteY12" fmla="*/ 4139922 h 4696690"/>
                      <a:gd name="connsiteX13" fmla="*/ 2783771 w 3340539"/>
                      <a:gd name="connsiteY13" fmla="*/ 4696690 h 4696690"/>
                      <a:gd name="connsiteX14" fmla="*/ 2227020 w 3340539"/>
                      <a:gd name="connsiteY14" fmla="*/ 4696690 h 4696690"/>
                      <a:gd name="connsiteX15" fmla="*/ 1670270 w 3340539"/>
                      <a:gd name="connsiteY15" fmla="*/ 4696690 h 4696690"/>
                      <a:gd name="connsiteX16" fmla="*/ 1068979 w 3340539"/>
                      <a:gd name="connsiteY16" fmla="*/ 4696690 h 4696690"/>
                      <a:gd name="connsiteX17" fmla="*/ 556768 w 3340539"/>
                      <a:gd name="connsiteY17" fmla="*/ 4696690 h 4696690"/>
                      <a:gd name="connsiteX18" fmla="*/ 0 w 3340539"/>
                      <a:gd name="connsiteY18" fmla="*/ 4139922 h 4696690"/>
                      <a:gd name="connsiteX19" fmla="*/ 0 w 3340539"/>
                      <a:gd name="connsiteY19" fmla="*/ 3614393 h 4696690"/>
                      <a:gd name="connsiteX20" fmla="*/ 0 w 3340539"/>
                      <a:gd name="connsiteY20" fmla="*/ 3017200 h 4696690"/>
                      <a:gd name="connsiteX21" fmla="*/ 0 w 3340539"/>
                      <a:gd name="connsiteY21" fmla="*/ 2491671 h 4696690"/>
                      <a:gd name="connsiteX22" fmla="*/ 0 w 3340539"/>
                      <a:gd name="connsiteY22" fmla="*/ 1894479 h 4696690"/>
                      <a:gd name="connsiteX23" fmla="*/ 0 w 3340539"/>
                      <a:gd name="connsiteY23" fmla="*/ 1404781 h 4696690"/>
                      <a:gd name="connsiteX24" fmla="*/ 0 w 3340539"/>
                      <a:gd name="connsiteY24" fmla="*/ 556768 h 46966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3340539" h="4696690" extrusionOk="0">
                        <a:moveTo>
                          <a:pt x="0" y="556768"/>
                        </a:moveTo>
                        <a:cubicBezTo>
                          <a:pt x="-63361" y="210192"/>
                          <a:pt x="171430" y="29216"/>
                          <a:pt x="556768" y="0"/>
                        </a:cubicBezTo>
                        <a:cubicBezTo>
                          <a:pt x="681394" y="-863"/>
                          <a:pt x="866950" y="40326"/>
                          <a:pt x="1158059" y="0"/>
                        </a:cubicBezTo>
                        <a:cubicBezTo>
                          <a:pt x="1449168" y="-40326"/>
                          <a:pt x="1555029" y="31147"/>
                          <a:pt x="1692540" y="0"/>
                        </a:cubicBezTo>
                        <a:cubicBezTo>
                          <a:pt x="1830051" y="-31147"/>
                          <a:pt x="2035642" y="26238"/>
                          <a:pt x="2204750" y="0"/>
                        </a:cubicBezTo>
                        <a:cubicBezTo>
                          <a:pt x="2373858" y="-26238"/>
                          <a:pt x="2632685" y="47336"/>
                          <a:pt x="2783771" y="0"/>
                        </a:cubicBezTo>
                        <a:cubicBezTo>
                          <a:pt x="3116128" y="-51169"/>
                          <a:pt x="3262613" y="237341"/>
                          <a:pt x="3340539" y="556768"/>
                        </a:cubicBezTo>
                        <a:cubicBezTo>
                          <a:pt x="3381528" y="711047"/>
                          <a:pt x="3289528" y="868606"/>
                          <a:pt x="3340539" y="1153960"/>
                        </a:cubicBezTo>
                        <a:cubicBezTo>
                          <a:pt x="3391550" y="1439314"/>
                          <a:pt x="3331074" y="1507648"/>
                          <a:pt x="3340539" y="1822816"/>
                        </a:cubicBezTo>
                        <a:cubicBezTo>
                          <a:pt x="3350004" y="2137984"/>
                          <a:pt x="3338965" y="2200954"/>
                          <a:pt x="3340539" y="2312513"/>
                        </a:cubicBezTo>
                        <a:cubicBezTo>
                          <a:pt x="3342113" y="2424072"/>
                          <a:pt x="3337904" y="2747602"/>
                          <a:pt x="3340539" y="2909706"/>
                        </a:cubicBezTo>
                        <a:cubicBezTo>
                          <a:pt x="3343174" y="3071810"/>
                          <a:pt x="3275718" y="3256300"/>
                          <a:pt x="3340539" y="3506898"/>
                        </a:cubicBezTo>
                        <a:cubicBezTo>
                          <a:pt x="3405360" y="3757496"/>
                          <a:pt x="3330839" y="3983329"/>
                          <a:pt x="3340539" y="4139922"/>
                        </a:cubicBezTo>
                        <a:cubicBezTo>
                          <a:pt x="3389527" y="4507423"/>
                          <a:pt x="3121136" y="4670536"/>
                          <a:pt x="2783771" y="4696690"/>
                        </a:cubicBezTo>
                        <a:cubicBezTo>
                          <a:pt x="2636587" y="4729100"/>
                          <a:pt x="2486651" y="4664877"/>
                          <a:pt x="2227020" y="4696690"/>
                        </a:cubicBezTo>
                        <a:cubicBezTo>
                          <a:pt x="1967389" y="4728503"/>
                          <a:pt x="1919217" y="4664887"/>
                          <a:pt x="1670270" y="4696690"/>
                        </a:cubicBezTo>
                        <a:cubicBezTo>
                          <a:pt x="1421323" y="4728493"/>
                          <a:pt x="1357855" y="4681068"/>
                          <a:pt x="1068979" y="4696690"/>
                        </a:cubicBezTo>
                        <a:cubicBezTo>
                          <a:pt x="780103" y="4712312"/>
                          <a:pt x="811429" y="4666669"/>
                          <a:pt x="556768" y="4696690"/>
                        </a:cubicBezTo>
                        <a:cubicBezTo>
                          <a:pt x="211276" y="4764632"/>
                          <a:pt x="25269" y="4466193"/>
                          <a:pt x="0" y="4139922"/>
                        </a:cubicBezTo>
                        <a:cubicBezTo>
                          <a:pt x="-11485" y="3903271"/>
                          <a:pt x="11433" y="3798085"/>
                          <a:pt x="0" y="3614393"/>
                        </a:cubicBezTo>
                        <a:cubicBezTo>
                          <a:pt x="-11433" y="3430701"/>
                          <a:pt x="6886" y="3151719"/>
                          <a:pt x="0" y="3017200"/>
                        </a:cubicBezTo>
                        <a:cubicBezTo>
                          <a:pt x="-6886" y="2882681"/>
                          <a:pt x="16916" y="2623605"/>
                          <a:pt x="0" y="2491671"/>
                        </a:cubicBezTo>
                        <a:cubicBezTo>
                          <a:pt x="-16916" y="2359737"/>
                          <a:pt x="28468" y="2104639"/>
                          <a:pt x="0" y="1894479"/>
                        </a:cubicBezTo>
                        <a:cubicBezTo>
                          <a:pt x="-28468" y="1684319"/>
                          <a:pt x="5060" y="1639531"/>
                          <a:pt x="0" y="1404781"/>
                        </a:cubicBezTo>
                        <a:cubicBezTo>
                          <a:pt x="-5060" y="1170031"/>
                          <a:pt x="76489" y="839209"/>
                          <a:pt x="0" y="556768"/>
                        </a:cubicBezTo>
                        <a:close/>
                      </a:path>
                    </a:pathLst>
                  </a:custGeom>
                  <ask:type>
                    <ask:lineSketchNone/>
                  </ask:type>
                </ask:lineSketchStyleProps>
              </a:ext>
            </a:extLst>
          </a:ln>
        </p:spPr>
        <p:style>
          <a:lnRef idx="0">
            <a:scrgbClr r="0" g="0" b="0"/>
          </a:lnRef>
          <a:fillRef idx="0">
            <a:scrgbClr r="0" g="0" b="0"/>
          </a:fillRef>
          <a:effectRef idx="0">
            <a:scrgbClr r="0" g="0" b="0"/>
          </a:effectRef>
          <a:fontRef idx="minor">
            <a:schemeClr val="accent2"/>
          </a:fontRef>
        </p:style>
        <p:txBody>
          <a:bodyPr rtlCol="0" anchor="ctr"/>
          <a:lstStyle/>
          <a:p>
            <a:pPr algn="ctr"/>
            <a:endParaRPr lang="nb-NO" sz="1600"/>
          </a:p>
        </p:txBody>
      </p:sp>
      <p:sp>
        <p:nvSpPr>
          <p:cNvPr id="47" name="Avrundet rektangel 46">
            <a:extLst>
              <a:ext uri="{FF2B5EF4-FFF2-40B4-BE49-F238E27FC236}">
                <a16:creationId xmlns:a16="http://schemas.microsoft.com/office/drawing/2014/main" id="{6E4E1B81-56EA-6A4E-1A28-1100A8E1DDF1}"/>
              </a:ext>
            </a:extLst>
          </p:cNvPr>
          <p:cNvSpPr/>
          <p:nvPr/>
        </p:nvSpPr>
        <p:spPr>
          <a:xfrm>
            <a:off x="858318" y="4668033"/>
            <a:ext cx="3340539" cy="1325563"/>
          </a:xfrm>
          <a:prstGeom prst="roundRect">
            <a:avLst/>
          </a:prstGeom>
          <a:solidFill>
            <a:schemeClr val="accent3">
              <a:lumMod val="20000"/>
              <a:lumOff val="80000"/>
              <a:alpha val="88000"/>
            </a:schemeClr>
          </a:solidFill>
          <a:ln w="28575" cap="flat" cmpd="sng" algn="ctr">
            <a:noFill/>
            <a:prstDash val="dash"/>
            <a:round/>
            <a:headEnd type="none" w="med" len="med"/>
            <a:tailEnd type="none" w="med" len="med"/>
            <a:extLst>
              <a:ext uri="{C807C97D-BFC1-408E-A445-0C87EB9F89A2}">
                <ask:lineSketchStyleProps xmlns:ask="http://schemas.microsoft.com/office/drawing/2018/sketchyshapes" sd="1219033472">
                  <a:custGeom>
                    <a:avLst/>
                    <a:gdLst>
                      <a:gd name="connsiteX0" fmla="*/ 0 w 3340539"/>
                      <a:gd name="connsiteY0" fmla="*/ 556768 h 4696690"/>
                      <a:gd name="connsiteX1" fmla="*/ 556768 w 3340539"/>
                      <a:gd name="connsiteY1" fmla="*/ 0 h 4696690"/>
                      <a:gd name="connsiteX2" fmla="*/ 1158059 w 3340539"/>
                      <a:gd name="connsiteY2" fmla="*/ 0 h 4696690"/>
                      <a:gd name="connsiteX3" fmla="*/ 1692540 w 3340539"/>
                      <a:gd name="connsiteY3" fmla="*/ 0 h 4696690"/>
                      <a:gd name="connsiteX4" fmla="*/ 2204750 w 3340539"/>
                      <a:gd name="connsiteY4" fmla="*/ 0 h 4696690"/>
                      <a:gd name="connsiteX5" fmla="*/ 2783771 w 3340539"/>
                      <a:gd name="connsiteY5" fmla="*/ 0 h 4696690"/>
                      <a:gd name="connsiteX6" fmla="*/ 3340539 w 3340539"/>
                      <a:gd name="connsiteY6" fmla="*/ 556768 h 4696690"/>
                      <a:gd name="connsiteX7" fmla="*/ 3340539 w 3340539"/>
                      <a:gd name="connsiteY7" fmla="*/ 1153960 h 4696690"/>
                      <a:gd name="connsiteX8" fmla="*/ 3340539 w 3340539"/>
                      <a:gd name="connsiteY8" fmla="*/ 1822816 h 4696690"/>
                      <a:gd name="connsiteX9" fmla="*/ 3340539 w 3340539"/>
                      <a:gd name="connsiteY9" fmla="*/ 2312513 h 4696690"/>
                      <a:gd name="connsiteX10" fmla="*/ 3340539 w 3340539"/>
                      <a:gd name="connsiteY10" fmla="*/ 2909706 h 4696690"/>
                      <a:gd name="connsiteX11" fmla="*/ 3340539 w 3340539"/>
                      <a:gd name="connsiteY11" fmla="*/ 3506898 h 4696690"/>
                      <a:gd name="connsiteX12" fmla="*/ 3340539 w 3340539"/>
                      <a:gd name="connsiteY12" fmla="*/ 4139922 h 4696690"/>
                      <a:gd name="connsiteX13" fmla="*/ 2783771 w 3340539"/>
                      <a:gd name="connsiteY13" fmla="*/ 4696690 h 4696690"/>
                      <a:gd name="connsiteX14" fmla="*/ 2227020 w 3340539"/>
                      <a:gd name="connsiteY14" fmla="*/ 4696690 h 4696690"/>
                      <a:gd name="connsiteX15" fmla="*/ 1670270 w 3340539"/>
                      <a:gd name="connsiteY15" fmla="*/ 4696690 h 4696690"/>
                      <a:gd name="connsiteX16" fmla="*/ 1068979 w 3340539"/>
                      <a:gd name="connsiteY16" fmla="*/ 4696690 h 4696690"/>
                      <a:gd name="connsiteX17" fmla="*/ 556768 w 3340539"/>
                      <a:gd name="connsiteY17" fmla="*/ 4696690 h 4696690"/>
                      <a:gd name="connsiteX18" fmla="*/ 0 w 3340539"/>
                      <a:gd name="connsiteY18" fmla="*/ 4139922 h 4696690"/>
                      <a:gd name="connsiteX19" fmla="*/ 0 w 3340539"/>
                      <a:gd name="connsiteY19" fmla="*/ 3614393 h 4696690"/>
                      <a:gd name="connsiteX20" fmla="*/ 0 w 3340539"/>
                      <a:gd name="connsiteY20" fmla="*/ 3017200 h 4696690"/>
                      <a:gd name="connsiteX21" fmla="*/ 0 w 3340539"/>
                      <a:gd name="connsiteY21" fmla="*/ 2491671 h 4696690"/>
                      <a:gd name="connsiteX22" fmla="*/ 0 w 3340539"/>
                      <a:gd name="connsiteY22" fmla="*/ 1894479 h 4696690"/>
                      <a:gd name="connsiteX23" fmla="*/ 0 w 3340539"/>
                      <a:gd name="connsiteY23" fmla="*/ 1404781 h 4696690"/>
                      <a:gd name="connsiteX24" fmla="*/ 0 w 3340539"/>
                      <a:gd name="connsiteY24" fmla="*/ 556768 h 46966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3340539" h="4696690" extrusionOk="0">
                        <a:moveTo>
                          <a:pt x="0" y="556768"/>
                        </a:moveTo>
                        <a:cubicBezTo>
                          <a:pt x="-63361" y="210192"/>
                          <a:pt x="171430" y="29216"/>
                          <a:pt x="556768" y="0"/>
                        </a:cubicBezTo>
                        <a:cubicBezTo>
                          <a:pt x="681394" y="-863"/>
                          <a:pt x="866950" y="40326"/>
                          <a:pt x="1158059" y="0"/>
                        </a:cubicBezTo>
                        <a:cubicBezTo>
                          <a:pt x="1449168" y="-40326"/>
                          <a:pt x="1555029" y="31147"/>
                          <a:pt x="1692540" y="0"/>
                        </a:cubicBezTo>
                        <a:cubicBezTo>
                          <a:pt x="1830051" y="-31147"/>
                          <a:pt x="2035642" y="26238"/>
                          <a:pt x="2204750" y="0"/>
                        </a:cubicBezTo>
                        <a:cubicBezTo>
                          <a:pt x="2373858" y="-26238"/>
                          <a:pt x="2632685" y="47336"/>
                          <a:pt x="2783771" y="0"/>
                        </a:cubicBezTo>
                        <a:cubicBezTo>
                          <a:pt x="3116128" y="-51169"/>
                          <a:pt x="3262613" y="237341"/>
                          <a:pt x="3340539" y="556768"/>
                        </a:cubicBezTo>
                        <a:cubicBezTo>
                          <a:pt x="3381528" y="711047"/>
                          <a:pt x="3289528" y="868606"/>
                          <a:pt x="3340539" y="1153960"/>
                        </a:cubicBezTo>
                        <a:cubicBezTo>
                          <a:pt x="3391550" y="1439314"/>
                          <a:pt x="3331074" y="1507648"/>
                          <a:pt x="3340539" y="1822816"/>
                        </a:cubicBezTo>
                        <a:cubicBezTo>
                          <a:pt x="3350004" y="2137984"/>
                          <a:pt x="3338965" y="2200954"/>
                          <a:pt x="3340539" y="2312513"/>
                        </a:cubicBezTo>
                        <a:cubicBezTo>
                          <a:pt x="3342113" y="2424072"/>
                          <a:pt x="3337904" y="2747602"/>
                          <a:pt x="3340539" y="2909706"/>
                        </a:cubicBezTo>
                        <a:cubicBezTo>
                          <a:pt x="3343174" y="3071810"/>
                          <a:pt x="3275718" y="3256300"/>
                          <a:pt x="3340539" y="3506898"/>
                        </a:cubicBezTo>
                        <a:cubicBezTo>
                          <a:pt x="3405360" y="3757496"/>
                          <a:pt x="3330839" y="3983329"/>
                          <a:pt x="3340539" y="4139922"/>
                        </a:cubicBezTo>
                        <a:cubicBezTo>
                          <a:pt x="3389527" y="4507423"/>
                          <a:pt x="3121136" y="4670536"/>
                          <a:pt x="2783771" y="4696690"/>
                        </a:cubicBezTo>
                        <a:cubicBezTo>
                          <a:pt x="2636587" y="4729100"/>
                          <a:pt x="2486651" y="4664877"/>
                          <a:pt x="2227020" y="4696690"/>
                        </a:cubicBezTo>
                        <a:cubicBezTo>
                          <a:pt x="1967389" y="4728503"/>
                          <a:pt x="1919217" y="4664887"/>
                          <a:pt x="1670270" y="4696690"/>
                        </a:cubicBezTo>
                        <a:cubicBezTo>
                          <a:pt x="1421323" y="4728493"/>
                          <a:pt x="1357855" y="4681068"/>
                          <a:pt x="1068979" y="4696690"/>
                        </a:cubicBezTo>
                        <a:cubicBezTo>
                          <a:pt x="780103" y="4712312"/>
                          <a:pt x="811429" y="4666669"/>
                          <a:pt x="556768" y="4696690"/>
                        </a:cubicBezTo>
                        <a:cubicBezTo>
                          <a:pt x="211276" y="4764632"/>
                          <a:pt x="25269" y="4466193"/>
                          <a:pt x="0" y="4139922"/>
                        </a:cubicBezTo>
                        <a:cubicBezTo>
                          <a:pt x="-11485" y="3903271"/>
                          <a:pt x="11433" y="3798085"/>
                          <a:pt x="0" y="3614393"/>
                        </a:cubicBezTo>
                        <a:cubicBezTo>
                          <a:pt x="-11433" y="3430701"/>
                          <a:pt x="6886" y="3151719"/>
                          <a:pt x="0" y="3017200"/>
                        </a:cubicBezTo>
                        <a:cubicBezTo>
                          <a:pt x="-6886" y="2882681"/>
                          <a:pt x="16916" y="2623605"/>
                          <a:pt x="0" y="2491671"/>
                        </a:cubicBezTo>
                        <a:cubicBezTo>
                          <a:pt x="-16916" y="2359737"/>
                          <a:pt x="28468" y="2104639"/>
                          <a:pt x="0" y="1894479"/>
                        </a:cubicBezTo>
                        <a:cubicBezTo>
                          <a:pt x="-28468" y="1684319"/>
                          <a:pt x="5060" y="1639531"/>
                          <a:pt x="0" y="1404781"/>
                        </a:cubicBezTo>
                        <a:cubicBezTo>
                          <a:pt x="-5060" y="1170031"/>
                          <a:pt x="76489" y="839209"/>
                          <a:pt x="0" y="556768"/>
                        </a:cubicBezTo>
                        <a:close/>
                      </a:path>
                    </a:pathLst>
                  </a:custGeom>
                  <ask:type>
                    <ask:lineSketchNone/>
                  </ask:type>
                </ask:lineSketchStyleProps>
              </a:ext>
            </a:extLst>
          </a:ln>
        </p:spPr>
        <p:style>
          <a:lnRef idx="0">
            <a:scrgbClr r="0" g="0" b="0"/>
          </a:lnRef>
          <a:fillRef idx="0">
            <a:scrgbClr r="0" g="0" b="0"/>
          </a:fillRef>
          <a:effectRef idx="0">
            <a:scrgbClr r="0" g="0" b="0"/>
          </a:effectRef>
          <a:fontRef idx="minor">
            <a:schemeClr val="accent2"/>
          </a:fontRef>
        </p:style>
        <p:txBody>
          <a:bodyPr rtlCol="0" anchor="ctr"/>
          <a:lstStyle/>
          <a:p>
            <a:pPr algn="ctr"/>
            <a:endParaRPr lang="nb-NO" sz="1600"/>
          </a:p>
        </p:txBody>
      </p:sp>
      <p:sp>
        <p:nvSpPr>
          <p:cNvPr id="48" name="Avrundet rektangel 47">
            <a:extLst>
              <a:ext uri="{FF2B5EF4-FFF2-40B4-BE49-F238E27FC236}">
                <a16:creationId xmlns:a16="http://schemas.microsoft.com/office/drawing/2014/main" id="{25F87065-0249-F796-9B14-99ABABCE4045}"/>
              </a:ext>
            </a:extLst>
          </p:cNvPr>
          <p:cNvSpPr/>
          <p:nvPr/>
        </p:nvSpPr>
        <p:spPr>
          <a:xfrm>
            <a:off x="4572949" y="4668033"/>
            <a:ext cx="3340539" cy="1325563"/>
          </a:xfrm>
          <a:prstGeom prst="roundRect">
            <a:avLst/>
          </a:prstGeom>
          <a:solidFill>
            <a:schemeClr val="accent3">
              <a:lumMod val="20000"/>
              <a:lumOff val="80000"/>
              <a:alpha val="88000"/>
            </a:schemeClr>
          </a:solidFill>
          <a:ln w="28575" cap="flat" cmpd="sng" algn="ctr">
            <a:noFill/>
            <a:prstDash val="dash"/>
            <a:round/>
            <a:headEnd type="none" w="med" len="med"/>
            <a:tailEnd type="none" w="med" len="med"/>
            <a:extLst>
              <a:ext uri="{C807C97D-BFC1-408E-A445-0C87EB9F89A2}">
                <ask:lineSketchStyleProps xmlns:ask="http://schemas.microsoft.com/office/drawing/2018/sketchyshapes" sd="1219033472">
                  <a:custGeom>
                    <a:avLst/>
                    <a:gdLst>
                      <a:gd name="connsiteX0" fmla="*/ 0 w 3340539"/>
                      <a:gd name="connsiteY0" fmla="*/ 556768 h 4696690"/>
                      <a:gd name="connsiteX1" fmla="*/ 556768 w 3340539"/>
                      <a:gd name="connsiteY1" fmla="*/ 0 h 4696690"/>
                      <a:gd name="connsiteX2" fmla="*/ 1158059 w 3340539"/>
                      <a:gd name="connsiteY2" fmla="*/ 0 h 4696690"/>
                      <a:gd name="connsiteX3" fmla="*/ 1692540 w 3340539"/>
                      <a:gd name="connsiteY3" fmla="*/ 0 h 4696690"/>
                      <a:gd name="connsiteX4" fmla="*/ 2204750 w 3340539"/>
                      <a:gd name="connsiteY4" fmla="*/ 0 h 4696690"/>
                      <a:gd name="connsiteX5" fmla="*/ 2783771 w 3340539"/>
                      <a:gd name="connsiteY5" fmla="*/ 0 h 4696690"/>
                      <a:gd name="connsiteX6" fmla="*/ 3340539 w 3340539"/>
                      <a:gd name="connsiteY6" fmla="*/ 556768 h 4696690"/>
                      <a:gd name="connsiteX7" fmla="*/ 3340539 w 3340539"/>
                      <a:gd name="connsiteY7" fmla="*/ 1153960 h 4696690"/>
                      <a:gd name="connsiteX8" fmla="*/ 3340539 w 3340539"/>
                      <a:gd name="connsiteY8" fmla="*/ 1822816 h 4696690"/>
                      <a:gd name="connsiteX9" fmla="*/ 3340539 w 3340539"/>
                      <a:gd name="connsiteY9" fmla="*/ 2312513 h 4696690"/>
                      <a:gd name="connsiteX10" fmla="*/ 3340539 w 3340539"/>
                      <a:gd name="connsiteY10" fmla="*/ 2909706 h 4696690"/>
                      <a:gd name="connsiteX11" fmla="*/ 3340539 w 3340539"/>
                      <a:gd name="connsiteY11" fmla="*/ 3506898 h 4696690"/>
                      <a:gd name="connsiteX12" fmla="*/ 3340539 w 3340539"/>
                      <a:gd name="connsiteY12" fmla="*/ 4139922 h 4696690"/>
                      <a:gd name="connsiteX13" fmla="*/ 2783771 w 3340539"/>
                      <a:gd name="connsiteY13" fmla="*/ 4696690 h 4696690"/>
                      <a:gd name="connsiteX14" fmla="*/ 2227020 w 3340539"/>
                      <a:gd name="connsiteY14" fmla="*/ 4696690 h 4696690"/>
                      <a:gd name="connsiteX15" fmla="*/ 1670270 w 3340539"/>
                      <a:gd name="connsiteY15" fmla="*/ 4696690 h 4696690"/>
                      <a:gd name="connsiteX16" fmla="*/ 1068979 w 3340539"/>
                      <a:gd name="connsiteY16" fmla="*/ 4696690 h 4696690"/>
                      <a:gd name="connsiteX17" fmla="*/ 556768 w 3340539"/>
                      <a:gd name="connsiteY17" fmla="*/ 4696690 h 4696690"/>
                      <a:gd name="connsiteX18" fmla="*/ 0 w 3340539"/>
                      <a:gd name="connsiteY18" fmla="*/ 4139922 h 4696690"/>
                      <a:gd name="connsiteX19" fmla="*/ 0 w 3340539"/>
                      <a:gd name="connsiteY19" fmla="*/ 3614393 h 4696690"/>
                      <a:gd name="connsiteX20" fmla="*/ 0 w 3340539"/>
                      <a:gd name="connsiteY20" fmla="*/ 3017200 h 4696690"/>
                      <a:gd name="connsiteX21" fmla="*/ 0 w 3340539"/>
                      <a:gd name="connsiteY21" fmla="*/ 2491671 h 4696690"/>
                      <a:gd name="connsiteX22" fmla="*/ 0 w 3340539"/>
                      <a:gd name="connsiteY22" fmla="*/ 1894479 h 4696690"/>
                      <a:gd name="connsiteX23" fmla="*/ 0 w 3340539"/>
                      <a:gd name="connsiteY23" fmla="*/ 1404781 h 4696690"/>
                      <a:gd name="connsiteX24" fmla="*/ 0 w 3340539"/>
                      <a:gd name="connsiteY24" fmla="*/ 556768 h 46966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3340539" h="4696690" extrusionOk="0">
                        <a:moveTo>
                          <a:pt x="0" y="556768"/>
                        </a:moveTo>
                        <a:cubicBezTo>
                          <a:pt x="-63361" y="210192"/>
                          <a:pt x="171430" y="29216"/>
                          <a:pt x="556768" y="0"/>
                        </a:cubicBezTo>
                        <a:cubicBezTo>
                          <a:pt x="681394" y="-863"/>
                          <a:pt x="866950" y="40326"/>
                          <a:pt x="1158059" y="0"/>
                        </a:cubicBezTo>
                        <a:cubicBezTo>
                          <a:pt x="1449168" y="-40326"/>
                          <a:pt x="1555029" y="31147"/>
                          <a:pt x="1692540" y="0"/>
                        </a:cubicBezTo>
                        <a:cubicBezTo>
                          <a:pt x="1830051" y="-31147"/>
                          <a:pt x="2035642" y="26238"/>
                          <a:pt x="2204750" y="0"/>
                        </a:cubicBezTo>
                        <a:cubicBezTo>
                          <a:pt x="2373858" y="-26238"/>
                          <a:pt x="2632685" y="47336"/>
                          <a:pt x="2783771" y="0"/>
                        </a:cubicBezTo>
                        <a:cubicBezTo>
                          <a:pt x="3116128" y="-51169"/>
                          <a:pt x="3262613" y="237341"/>
                          <a:pt x="3340539" y="556768"/>
                        </a:cubicBezTo>
                        <a:cubicBezTo>
                          <a:pt x="3381528" y="711047"/>
                          <a:pt x="3289528" y="868606"/>
                          <a:pt x="3340539" y="1153960"/>
                        </a:cubicBezTo>
                        <a:cubicBezTo>
                          <a:pt x="3391550" y="1439314"/>
                          <a:pt x="3331074" y="1507648"/>
                          <a:pt x="3340539" y="1822816"/>
                        </a:cubicBezTo>
                        <a:cubicBezTo>
                          <a:pt x="3350004" y="2137984"/>
                          <a:pt x="3338965" y="2200954"/>
                          <a:pt x="3340539" y="2312513"/>
                        </a:cubicBezTo>
                        <a:cubicBezTo>
                          <a:pt x="3342113" y="2424072"/>
                          <a:pt x="3337904" y="2747602"/>
                          <a:pt x="3340539" y="2909706"/>
                        </a:cubicBezTo>
                        <a:cubicBezTo>
                          <a:pt x="3343174" y="3071810"/>
                          <a:pt x="3275718" y="3256300"/>
                          <a:pt x="3340539" y="3506898"/>
                        </a:cubicBezTo>
                        <a:cubicBezTo>
                          <a:pt x="3405360" y="3757496"/>
                          <a:pt x="3330839" y="3983329"/>
                          <a:pt x="3340539" y="4139922"/>
                        </a:cubicBezTo>
                        <a:cubicBezTo>
                          <a:pt x="3389527" y="4507423"/>
                          <a:pt x="3121136" y="4670536"/>
                          <a:pt x="2783771" y="4696690"/>
                        </a:cubicBezTo>
                        <a:cubicBezTo>
                          <a:pt x="2636587" y="4729100"/>
                          <a:pt x="2486651" y="4664877"/>
                          <a:pt x="2227020" y="4696690"/>
                        </a:cubicBezTo>
                        <a:cubicBezTo>
                          <a:pt x="1967389" y="4728503"/>
                          <a:pt x="1919217" y="4664887"/>
                          <a:pt x="1670270" y="4696690"/>
                        </a:cubicBezTo>
                        <a:cubicBezTo>
                          <a:pt x="1421323" y="4728493"/>
                          <a:pt x="1357855" y="4681068"/>
                          <a:pt x="1068979" y="4696690"/>
                        </a:cubicBezTo>
                        <a:cubicBezTo>
                          <a:pt x="780103" y="4712312"/>
                          <a:pt x="811429" y="4666669"/>
                          <a:pt x="556768" y="4696690"/>
                        </a:cubicBezTo>
                        <a:cubicBezTo>
                          <a:pt x="211276" y="4764632"/>
                          <a:pt x="25269" y="4466193"/>
                          <a:pt x="0" y="4139922"/>
                        </a:cubicBezTo>
                        <a:cubicBezTo>
                          <a:pt x="-11485" y="3903271"/>
                          <a:pt x="11433" y="3798085"/>
                          <a:pt x="0" y="3614393"/>
                        </a:cubicBezTo>
                        <a:cubicBezTo>
                          <a:pt x="-11433" y="3430701"/>
                          <a:pt x="6886" y="3151719"/>
                          <a:pt x="0" y="3017200"/>
                        </a:cubicBezTo>
                        <a:cubicBezTo>
                          <a:pt x="-6886" y="2882681"/>
                          <a:pt x="16916" y="2623605"/>
                          <a:pt x="0" y="2491671"/>
                        </a:cubicBezTo>
                        <a:cubicBezTo>
                          <a:pt x="-16916" y="2359737"/>
                          <a:pt x="28468" y="2104639"/>
                          <a:pt x="0" y="1894479"/>
                        </a:cubicBezTo>
                        <a:cubicBezTo>
                          <a:pt x="-28468" y="1684319"/>
                          <a:pt x="5060" y="1639531"/>
                          <a:pt x="0" y="1404781"/>
                        </a:cubicBezTo>
                        <a:cubicBezTo>
                          <a:pt x="-5060" y="1170031"/>
                          <a:pt x="76489" y="839209"/>
                          <a:pt x="0" y="556768"/>
                        </a:cubicBezTo>
                        <a:close/>
                      </a:path>
                    </a:pathLst>
                  </a:custGeom>
                  <ask:type>
                    <ask:lineSketchNone/>
                  </ask:type>
                </ask:lineSketchStyleProps>
              </a:ext>
            </a:extLst>
          </a:ln>
        </p:spPr>
        <p:style>
          <a:lnRef idx="0">
            <a:scrgbClr r="0" g="0" b="0"/>
          </a:lnRef>
          <a:fillRef idx="0">
            <a:scrgbClr r="0" g="0" b="0"/>
          </a:fillRef>
          <a:effectRef idx="0">
            <a:scrgbClr r="0" g="0" b="0"/>
          </a:effectRef>
          <a:fontRef idx="minor">
            <a:schemeClr val="accent2"/>
          </a:fontRef>
        </p:style>
        <p:txBody>
          <a:bodyPr rtlCol="0" anchor="ctr"/>
          <a:lstStyle/>
          <a:p>
            <a:pPr algn="ctr"/>
            <a:endParaRPr lang="nb-NO" sz="1600"/>
          </a:p>
        </p:txBody>
      </p:sp>
      <p:sp>
        <p:nvSpPr>
          <p:cNvPr id="49" name="Avrundet rektangel 48">
            <a:extLst>
              <a:ext uri="{FF2B5EF4-FFF2-40B4-BE49-F238E27FC236}">
                <a16:creationId xmlns:a16="http://schemas.microsoft.com/office/drawing/2014/main" id="{B51BEBDA-A770-D06B-3E9A-FCAC6FEA6C0F}"/>
              </a:ext>
            </a:extLst>
          </p:cNvPr>
          <p:cNvSpPr/>
          <p:nvPr/>
        </p:nvSpPr>
        <p:spPr>
          <a:xfrm>
            <a:off x="8240170" y="4668033"/>
            <a:ext cx="3340539" cy="1325563"/>
          </a:xfrm>
          <a:prstGeom prst="roundRect">
            <a:avLst/>
          </a:prstGeom>
          <a:solidFill>
            <a:schemeClr val="accent3">
              <a:lumMod val="20000"/>
              <a:lumOff val="80000"/>
              <a:alpha val="88000"/>
            </a:schemeClr>
          </a:solidFill>
          <a:ln w="28575" cap="flat" cmpd="sng" algn="ctr">
            <a:noFill/>
            <a:prstDash val="dash"/>
            <a:round/>
            <a:headEnd type="none" w="med" len="med"/>
            <a:tailEnd type="none" w="med" len="med"/>
            <a:extLst>
              <a:ext uri="{C807C97D-BFC1-408E-A445-0C87EB9F89A2}">
                <ask:lineSketchStyleProps xmlns:ask="http://schemas.microsoft.com/office/drawing/2018/sketchyshapes" sd="1219033472">
                  <a:custGeom>
                    <a:avLst/>
                    <a:gdLst>
                      <a:gd name="connsiteX0" fmla="*/ 0 w 3340539"/>
                      <a:gd name="connsiteY0" fmla="*/ 556768 h 4696690"/>
                      <a:gd name="connsiteX1" fmla="*/ 556768 w 3340539"/>
                      <a:gd name="connsiteY1" fmla="*/ 0 h 4696690"/>
                      <a:gd name="connsiteX2" fmla="*/ 1158059 w 3340539"/>
                      <a:gd name="connsiteY2" fmla="*/ 0 h 4696690"/>
                      <a:gd name="connsiteX3" fmla="*/ 1692540 w 3340539"/>
                      <a:gd name="connsiteY3" fmla="*/ 0 h 4696690"/>
                      <a:gd name="connsiteX4" fmla="*/ 2204750 w 3340539"/>
                      <a:gd name="connsiteY4" fmla="*/ 0 h 4696690"/>
                      <a:gd name="connsiteX5" fmla="*/ 2783771 w 3340539"/>
                      <a:gd name="connsiteY5" fmla="*/ 0 h 4696690"/>
                      <a:gd name="connsiteX6" fmla="*/ 3340539 w 3340539"/>
                      <a:gd name="connsiteY6" fmla="*/ 556768 h 4696690"/>
                      <a:gd name="connsiteX7" fmla="*/ 3340539 w 3340539"/>
                      <a:gd name="connsiteY7" fmla="*/ 1153960 h 4696690"/>
                      <a:gd name="connsiteX8" fmla="*/ 3340539 w 3340539"/>
                      <a:gd name="connsiteY8" fmla="*/ 1822816 h 4696690"/>
                      <a:gd name="connsiteX9" fmla="*/ 3340539 w 3340539"/>
                      <a:gd name="connsiteY9" fmla="*/ 2312513 h 4696690"/>
                      <a:gd name="connsiteX10" fmla="*/ 3340539 w 3340539"/>
                      <a:gd name="connsiteY10" fmla="*/ 2909706 h 4696690"/>
                      <a:gd name="connsiteX11" fmla="*/ 3340539 w 3340539"/>
                      <a:gd name="connsiteY11" fmla="*/ 3506898 h 4696690"/>
                      <a:gd name="connsiteX12" fmla="*/ 3340539 w 3340539"/>
                      <a:gd name="connsiteY12" fmla="*/ 4139922 h 4696690"/>
                      <a:gd name="connsiteX13" fmla="*/ 2783771 w 3340539"/>
                      <a:gd name="connsiteY13" fmla="*/ 4696690 h 4696690"/>
                      <a:gd name="connsiteX14" fmla="*/ 2227020 w 3340539"/>
                      <a:gd name="connsiteY14" fmla="*/ 4696690 h 4696690"/>
                      <a:gd name="connsiteX15" fmla="*/ 1670270 w 3340539"/>
                      <a:gd name="connsiteY15" fmla="*/ 4696690 h 4696690"/>
                      <a:gd name="connsiteX16" fmla="*/ 1068979 w 3340539"/>
                      <a:gd name="connsiteY16" fmla="*/ 4696690 h 4696690"/>
                      <a:gd name="connsiteX17" fmla="*/ 556768 w 3340539"/>
                      <a:gd name="connsiteY17" fmla="*/ 4696690 h 4696690"/>
                      <a:gd name="connsiteX18" fmla="*/ 0 w 3340539"/>
                      <a:gd name="connsiteY18" fmla="*/ 4139922 h 4696690"/>
                      <a:gd name="connsiteX19" fmla="*/ 0 w 3340539"/>
                      <a:gd name="connsiteY19" fmla="*/ 3614393 h 4696690"/>
                      <a:gd name="connsiteX20" fmla="*/ 0 w 3340539"/>
                      <a:gd name="connsiteY20" fmla="*/ 3017200 h 4696690"/>
                      <a:gd name="connsiteX21" fmla="*/ 0 w 3340539"/>
                      <a:gd name="connsiteY21" fmla="*/ 2491671 h 4696690"/>
                      <a:gd name="connsiteX22" fmla="*/ 0 w 3340539"/>
                      <a:gd name="connsiteY22" fmla="*/ 1894479 h 4696690"/>
                      <a:gd name="connsiteX23" fmla="*/ 0 w 3340539"/>
                      <a:gd name="connsiteY23" fmla="*/ 1404781 h 4696690"/>
                      <a:gd name="connsiteX24" fmla="*/ 0 w 3340539"/>
                      <a:gd name="connsiteY24" fmla="*/ 556768 h 46966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3340539" h="4696690" extrusionOk="0">
                        <a:moveTo>
                          <a:pt x="0" y="556768"/>
                        </a:moveTo>
                        <a:cubicBezTo>
                          <a:pt x="-63361" y="210192"/>
                          <a:pt x="171430" y="29216"/>
                          <a:pt x="556768" y="0"/>
                        </a:cubicBezTo>
                        <a:cubicBezTo>
                          <a:pt x="681394" y="-863"/>
                          <a:pt x="866950" y="40326"/>
                          <a:pt x="1158059" y="0"/>
                        </a:cubicBezTo>
                        <a:cubicBezTo>
                          <a:pt x="1449168" y="-40326"/>
                          <a:pt x="1555029" y="31147"/>
                          <a:pt x="1692540" y="0"/>
                        </a:cubicBezTo>
                        <a:cubicBezTo>
                          <a:pt x="1830051" y="-31147"/>
                          <a:pt x="2035642" y="26238"/>
                          <a:pt x="2204750" y="0"/>
                        </a:cubicBezTo>
                        <a:cubicBezTo>
                          <a:pt x="2373858" y="-26238"/>
                          <a:pt x="2632685" y="47336"/>
                          <a:pt x="2783771" y="0"/>
                        </a:cubicBezTo>
                        <a:cubicBezTo>
                          <a:pt x="3116128" y="-51169"/>
                          <a:pt x="3262613" y="237341"/>
                          <a:pt x="3340539" y="556768"/>
                        </a:cubicBezTo>
                        <a:cubicBezTo>
                          <a:pt x="3381528" y="711047"/>
                          <a:pt x="3289528" y="868606"/>
                          <a:pt x="3340539" y="1153960"/>
                        </a:cubicBezTo>
                        <a:cubicBezTo>
                          <a:pt x="3391550" y="1439314"/>
                          <a:pt x="3331074" y="1507648"/>
                          <a:pt x="3340539" y="1822816"/>
                        </a:cubicBezTo>
                        <a:cubicBezTo>
                          <a:pt x="3350004" y="2137984"/>
                          <a:pt x="3338965" y="2200954"/>
                          <a:pt x="3340539" y="2312513"/>
                        </a:cubicBezTo>
                        <a:cubicBezTo>
                          <a:pt x="3342113" y="2424072"/>
                          <a:pt x="3337904" y="2747602"/>
                          <a:pt x="3340539" y="2909706"/>
                        </a:cubicBezTo>
                        <a:cubicBezTo>
                          <a:pt x="3343174" y="3071810"/>
                          <a:pt x="3275718" y="3256300"/>
                          <a:pt x="3340539" y="3506898"/>
                        </a:cubicBezTo>
                        <a:cubicBezTo>
                          <a:pt x="3405360" y="3757496"/>
                          <a:pt x="3330839" y="3983329"/>
                          <a:pt x="3340539" y="4139922"/>
                        </a:cubicBezTo>
                        <a:cubicBezTo>
                          <a:pt x="3389527" y="4507423"/>
                          <a:pt x="3121136" y="4670536"/>
                          <a:pt x="2783771" y="4696690"/>
                        </a:cubicBezTo>
                        <a:cubicBezTo>
                          <a:pt x="2636587" y="4729100"/>
                          <a:pt x="2486651" y="4664877"/>
                          <a:pt x="2227020" y="4696690"/>
                        </a:cubicBezTo>
                        <a:cubicBezTo>
                          <a:pt x="1967389" y="4728503"/>
                          <a:pt x="1919217" y="4664887"/>
                          <a:pt x="1670270" y="4696690"/>
                        </a:cubicBezTo>
                        <a:cubicBezTo>
                          <a:pt x="1421323" y="4728493"/>
                          <a:pt x="1357855" y="4681068"/>
                          <a:pt x="1068979" y="4696690"/>
                        </a:cubicBezTo>
                        <a:cubicBezTo>
                          <a:pt x="780103" y="4712312"/>
                          <a:pt x="811429" y="4666669"/>
                          <a:pt x="556768" y="4696690"/>
                        </a:cubicBezTo>
                        <a:cubicBezTo>
                          <a:pt x="211276" y="4764632"/>
                          <a:pt x="25269" y="4466193"/>
                          <a:pt x="0" y="4139922"/>
                        </a:cubicBezTo>
                        <a:cubicBezTo>
                          <a:pt x="-11485" y="3903271"/>
                          <a:pt x="11433" y="3798085"/>
                          <a:pt x="0" y="3614393"/>
                        </a:cubicBezTo>
                        <a:cubicBezTo>
                          <a:pt x="-11433" y="3430701"/>
                          <a:pt x="6886" y="3151719"/>
                          <a:pt x="0" y="3017200"/>
                        </a:cubicBezTo>
                        <a:cubicBezTo>
                          <a:pt x="-6886" y="2882681"/>
                          <a:pt x="16916" y="2623605"/>
                          <a:pt x="0" y="2491671"/>
                        </a:cubicBezTo>
                        <a:cubicBezTo>
                          <a:pt x="-16916" y="2359737"/>
                          <a:pt x="28468" y="2104639"/>
                          <a:pt x="0" y="1894479"/>
                        </a:cubicBezTo>
                        <a:cubicBezTo>
                          <a:pt x="-28468" y="1684319"/>
                          <a:pt x="5060" y="1639531"/>
                          <a:pt x="0" y="1404781"/>
                        </a:cubicBezTo>
                        <a:cubicBezTo>
                          <a:pt x="-5060" y="1170031"/>
                          <a:pt x="76489" y="839209"/>
                          <a:pt x="0" y="556768"/>
                        </a:cubicBezTo>
                        <a:close/>
                      </a:path>
                    </a:pathLst>
                  </a:custGeom>
                  <ask:type>
                    <ask:lineSketchNone/>
                  </ask:type>
                </ask:lineSketchStyleProps>
              </a:ext>
            </a:extLst>
          </a:ln>
        </p:spPr>
        <p:style>
          <a:lnRef idx="0">
            <a:scrgbClr r="0" g="0" b="0"/>
          </a:lnRef>
          <a:fillRef idx="0">
            <a:scrgbClr r="0" g="0" b="0"/>
          </a:fillRef>
          <a:effectRef idx="0">
            <a:scrgbClr r="0" g="0" b="0"/>
          </a:effectRef>
          <a:fontRef idx="minor">
            <a:schemeClr val="accent2"/>
          </a:fontRef>
        </p:style>
        <p:txBody>
          <a:bodyPr rtlCol="0" anchor="ctr"/>
          <a:lstStyle/>
          <a:p>
            <a:pPr algn="ctr"/>
            <a:endParaRPr lang="nb-NO" sz="1600"/>
          </a:p>
        </p:txBody>
      </p:sp>
      <p:sp>
        <p:nvSpPr>
          <p:cNvPr id="4" name="Avrundet rektangel 3">
            <a:extLst>
              <a:ext uri="{FF2B5EF4-FFF2-40B4-BE49-F238E27FC236}">
                <a16:creationId xmlns:a16="http://schemas.microsoft.com/office/drawing/2014/main" id="{2FE6ADBF-2996-0FD8-80A0-58555562F998}"/>
              </a:ext>
            </a:extLst>
          </p:cNvPr>
          <p:cNvSpPr/>
          <p:nvPr/>
        </p:nvSpPr>
        <p:spPr>
          <a:xfrm>
            <a:off x="858318" y="1696480"/>
            <a:ext cx="3340539" cy="1325563"/>
          </a:xfrm>
          <a:prstGeom prst="roundRect">
            <a:avLst/>
          </a:prstGeom>
          <a:solidFill>
            <a:schemeClr val="accent3">
              <a:lumMod val="20000"/>
              <a:lumOff val="80000"/>
              <a:alpha val="88000"/>
            </a:schemeClr>
          </a:solidFill>
          <a:ln w="28575" cap="flat" cmpd="sng" algn="ctr">
            <a:noFill/>
            <a:prstDash val="dash"/>
            <a:round/>
            <a:headEnd type="none" w="med" len="med"/>
            <a:tailEnd type="none" w="med" len="med"/>
            <a:extLst>
              <a:ext uri="{C807C97D-BFC1-408E-A445-0C87EB9F89A2}">
                <ask:lineSketchStyleProps xmlns:ask="http://schemas.microsoft.com/office/drawing/2018/sketchyshapes" sd="1219033472">
                  <a:custGeom>
                    <a:avLst/>
                    <a:gdLst>
                      <a:gd name="connsiteX0" fmla="*/ 0 w 3340539"/>
                      <a:gd name="connsiteY0" fmla="*/ 556768 h 4696690"/>
                      <a:gd name="connsiteX1" fmla="*/ 556768 w 3340539"/>
                      <a:gd name="connsiteY1" fmla="*/ 0 h 4696690"/>
                      <a:gd name="connsiteX2" fmla="*/ 1158059 w 3340539"/>
                      <a:gd name="connsiteY2" fmla="*/ 0 h 4696690"/>
                      <a:gd name="connsiteX3" fmla="*/ 1692540 w 3340539"/>
                      <a:gd name="connsiteY3" fmla="*/ 0 h 4696690"/>
                      <a:gd name="connsiteX4" fmla="*/ 2204750 w 3340539"/>
                      <a:gd name="connsiteY4" fmla="*/ 0 h 4696690"/>
                      <a:gd name="connsiteX5" fmla="*/ 2783771 w 3340539"/>
                      <a:gd name="connsiteY5" fmla="*/ 0 h 4696690"/>
                      <a:gd name="connsiteX6" fmla="*/ 3340539 w 3340539"/>
                      <a:gd name="connsiteY6" fmla="*/ 556768 h 4696690"/>
                      <a:gd name="connsiteX7" fmla="*/ 3340539 w 3340539"/>
                      <a:gd name="connsiteY7" fmla="*/ 1153960 h 4696690"/>
                      <a:gd name="connsiteX8" fmla="*/ 3340539 w 3340539"/>
                      <a:gd name="connsiteY8" fmla="*/ 1822816 h 4696690"/>
                      <a:gd name="connsiteX9" fmla="*/ 3340539 w 3340539"/>
                      <a:gd name="connsiteY9" fmla="*/ 2312513 h 4696690"/>
                      <a:gd name="connsiteX10" fmla="*/ 3340539 w 3340539"/>
                      <a:gd name="connsiteY10" fmla="*/ 2909706 h 4696690"/>
                      <a:gd name="connsiteX11" fmla="*/ 3340539 w 3340539"/>
                      <a:gd name="connsiteY11" fmla="*/ 3506898 h 4696690"/>
                      <a:gd name="connsiteX12" fmla="*/ 3340539 w 3340539"/>
                      <a:gd name="connsiteY12" fmla="*/ 4139922 h 4696690"/>
                      <a:gd name="connsiteX13" fmla="*/ 2783771 w 3340539"/>
                      <a:gd name="connsiteY13" fmla="*/ 4696690 h 4696690"/>
                      <a:gd name="connsiteX14" fmla="*/ 2227020 w 3340539"/>
                      <a:gd name="connsiteY14" fmla="*/ 4696690 h 4696690"/>
                      <a:gd name="connsiteX15" fmla="*/ 1670270 w 3340539"/>
                      <a:gd name="connsiteY15" fmla="*/ 4696690 h 4696690"/>
                      <a:gd name="connsiteX16" fmla="*/ 1068979 w 3340539"/>
                      <a:gd name="connsiteY16" fmla="*/ 4696690 h 4696690"/>
                      <a:gd name="connsiteX17" fmla="*/ 556768 w 3340539"/>
                      <a:gd name="connsiteY17" fmla="*/ 4696690 h 4696690"/>
                      <a:gd name="connsiteX18" fmla="*/ 0 w 3340539"/>
                      <a:gd name="connsiteY18" fmla="*/ 4139922 h 4696690"/>
                      <a:gd name="connsiteX19" fmla="*/ 0 w 3340539"/>
                      <a:gd name="connsiteY19" fmla="*/ 3614393 h 4696690"/>
                      <a:gd name="connsiteX20" fmla="*/ 0 w 3340539"/>
                      <a:gd name="connsiteY20" fmla="*/ 3017200 h 4696690"/>
                      <a:gd name="connsiteX21" fmla="*/ 0 w 3340539"/>
                      <a:gd name="connsiteY21" fmla="*/ 2491671 h 4696690"/>
                      <a:gd name="connsiteX22" fmla="*/ 0 w 3340539"/>
                      <a:gd name="connsiteY22" fmla="*/ 1894479 h 4696690"/>
                      <a:gd name="connsiteX23" fmla="*/ 0 w 3340539"/>
                      <a:gd name="connsiteY23" fmla="*/ 1404781 h 4696690"/>
                      <a:gd name="connsiteX24" fmla="*/ 0 w 3340539"/>
                      <a:gd name="connsiteY24" fmla="*/ 556768 h 46966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3340539" h="4696690" extrusionOk="0">
                        <a:moveTo>
                          <a:pt x="0" y="556768"/>
                        </a:moveTo>
                        <a:cubicBezTo>
                          <a:pt x="-63361" y="210192"/>
                          <a:pt x="171430" y="29216"/>
                          <a:pt x="556768" y="0"/>
                        </a:cubicBezTo>
                        <a:cubicBezTo>
                          <a:pt x="681394" y="-863"/>
                          <a:pt x="866950" y="40326"/>
                          <a:pt x="1158059" y="0"/>
                        </a:cubicBezTo>
                        <a:cubicBezTo>
                          <a:pt x="1449168" y="-40326"/>
                          <a:pt x="1555029" y="31147"/>
                          <a:pt x="1692540" y="0"/>
                        </a:cubicBezTo>
                        <a:cubicBezTo>
                          <a:pt x="1830051" y="-31147"/>
                          <a:pt x="2035642" y="26238"/>
                          <a:pt x="2204750" y="0"/>
                        </a:cubicBezTo>
                        <a:cubicBezTo>
                          <a:pt x="2373858" y="-26238"/>
                          <a:pt x="2632685" y="47336"/>
                          <a:pt x="2783771" y="0"/>
                        </a:cubicBezTo>
                        <a:cubicBezTo>
                          <a:pt x="3116128" y="-51169"/>
                          <a:pt x="3262613" y="237341"/>
                          <a:pt x="3340539" y="556768"/>
                        </a:cubicBezTo>
                        <a:cubicBezTo>
                          <a:pt x="3381528" y="711047"/>
                          <a:pt x="3289528" y="868606"/>
                          <a:pt x="3340539" y="1153960"/>
                        </a:cubicBezTo>
                        <a:cubicBezTo>
                          <a:pt x="3391550" y="1439314"/>
                          <a:pt x="3331074" y="1507648"/>
                          <a:pt x="3340539" y="1822816"/>
                        </a:cubicBezTo>
                        <a:cubicBezTo>
                          <a:pt x="3350004" y="2137984"/>
                          <a:pt x="3338965" y="2200954"/>
                          <a:pt x="3340539" y="2312513"/>
                        </a:cubicBezTo>
                        <a:cubicBezTo>
                          <a:pt x="3342113" y="2424072"/>
                          <a:pt x="3337904" y="2747602"/>
                          <a:pt x="3340539" y="2909706"/>
                        </a:cubicBezTo>
                        <a:cubicBezTo>
                          <a:pt x="3343174" y="3071810"/>
                          <a:pt x="3275718" y="3256300"/>
                          <a:pt x="3340539" y="3506898"/>
                        </a:cubicBezTo>
                        <a:cubicBezTo>
                          <a:pt x="3405360" y="3757496"/>
                          <a:pt x="3330839" y="3983329"/>
                          <a:pt x="3340539" y="4139922"/>
                        </a:cubicBezTo>
                        <a:cubicBezTo>
                          <a:pt x="3389527" y="4507423"/>
                          <a:pt x="3121136" y="4670536"/>
                          <a:pt x="2783771" y="4696690"/>
                        </a:cubicBezTo>
                        <a:cubicBezTo>
                          <a:pt x="2636587" y="4729100"/>
                          <a:pt x="2486651" y="4664877"/>
                          <a:pt x="2227020" y="4696690"/>
                        </a:cubicBezTo>
                        <a:cubicBezTo>
                          <a:pt x="1967389" y="4728503"/>
                          <a:pt x="1919217" y="4664887"/>
                          <a:pt x="1670270" y="4696690"/>
                        </a:cubicBezTo>
                        <a:cubicBezTo>
                          <a:pt x="1421323" y="4728493"/>
                          <a:pt x="1357855" y="4681068"/>
                          <a:pt x="1068979" y="4696690"/>
                        </a:cubicBezTo>
                        <a:cubicBezTo>
                          <a:pt x="780103" y="4712312"/>
                          <a:pt x="811429" y="4666669"/>
                          <a:pt x="556768" y="4696690"/>
                        </a:cubicBezTo>
                        <a:cubicBezTo>
                          <a:pt x="211276" y="4764632"/>
                          <a:pt x="25269" y="4466193"/>
                          <a:pt x="0" y="4139922"/>
                        </a:cubicBezTo>
                        <a:cubicBezTo>
                          <a:pt x="-11485" y="3903271"/>
                          <a:pt x="11433" y="3798085"/>
                          <a:pt x="0" y="3614393"/>
                        </a:cubicBezTo>
                        <a:cubicBezTo>
                          <a:pt x="-11433" y="3430701"/>
                          <a:pt x="6886" y="3151719"/>
                          <a:pt x="0" y="3017200"/>
                        </a:cubicBezTo>
                        <a:cubicBezTo>
                          <a:pt x="-6886" y="2882681"/>
                          <a:pt x="16916" y="2623605"/>
                          <a:pt x="0" y="2491671"/>
                        </a:cubicBezTo>
                        <a:cubicBezTo>
                          <a:pt x="-16916" y="2359737"/>
                          <a:pt x="28468" y="2104639"/>
                          <a:pt x="0" y="1894479"/>
                        </a:cubicBezTo>
                        <a:cubicBezTo>
                          <a:pt x="-28468" y="1684319"/>
                          <a:pt x="5060" y="1639531"/>
                          <a:pt x="0" y="1404781"/>
                        </a:cubicBezTo>
                        <a:cubicBezTo>
                          <a:pt x="-5060" y="1170031"/>
                          <a:pt x="76489" y="839209"/>
                          <a:pt x="0" y="556768"/>
                        </a:cubicBezTo>
                        <a:close/>
                      </a:path>
                    </a:pathLst>
                  </a:custGeom>
                  <ask:type>
                    <ask:lineSketchNone/>
                  </ask:type>
                </ask:lineSketchStyleProps>
              </a:ext>
            </a:extLst>
          </a:ln>
        </p:spPr>
        <p:style>
          <a:lnRef idx="0">
            <a:scrgbClr r="0" g="0" b="0"/>
          </a:lnRef>
          <a:fillRef idx="0">
            <a:scrgbClr r="0" g="0" b="0"/>
          </a:fillRef>
          <a:effectRef idx="0">
            <a:scrgbClr r="0" g="0" b="0"/>
          </a:effectRef>
          <a:fontRef idx="minor">
            <a:schemeClr val="accent2"/>
          </a:fontRef>
        </p:style>
        <p:txBody>
          <a:bodyPr rtlCol="0" anchor="ctr"/>
          <a:lstStyle/>
          <a:p>
            <a:pPr algn="ctr"/>
            <a:endParaRPr lang="nb-NO" sz="1600"/>
          </a:p>
        </p:txBody>
      </p:sp>
      <p:sp>
        <p:nvSpPr>
          <p:cNvPr id="13" name="Plassholder for innhold 2">
            <a:extLst>
              <a:ext uri="{FF2B5EF4-FFF2-40B4-BE49-F238E27FC236}">
                <a16:creationId xmlns:a16="http://schemas.microsoft.com/office/drawing/2014/main" id="{AE4DC238-16A6-9831-4C29-45A2D878910E}"/>
              </a:ext>
            </a:extLst>
          </p:cNvPr>
          <p:cNvSpPr>
            <a:spLocks noGrp="1"/>
          </p:cNvSpPr>
          <p:nvPr>
            <p:ph idx="1"/>
          </p:nvPr>
        </p:nvSpPr>
        <p:spPr>
          <a:xfrm>
            <a:off x="1263084" y="1882537"/>
            <a:ext cx="2483845" cy="913019"/>
          </a:xfrm>
        </p:spPr>
        <p:txBody>
          <a:bodyPr>
            <a:noAutofit/>
          </a:bodyPr>
          <a:lstStyle/>
          <a:p>
            <a:pPr marL="0" indent="0">
              <a:lnSpc>
                <a:spcPct val="100000"/>
              </a:lnSpc>
              <a:buNone/>
            </a:pPr>
            <a:r>
              <a:rPr lang="nb-NO" sz="1600" b="1" dirty="0">
                <a:solidFill>
                  <a:schemeClr val="bg2">
                    <a:lumMod val="10000"/>
                  </a:schemeClr>
                </a:solidFill>
                <a:effectLst/>
                <a:ea typeface="Calibri" panose="020F0502020204030204" pitchFamily="34" charset="0"/>
                <a:cs typeface="Times New Roman" panose="02020603050405020304" pitchFamily="18" charset="0"/>
              </a:rPr>
              <a:t>Manglende måling: </a:t>
            </a:r>
            <a:r>
              <a:rPr lang="nb-NO" sz="1600" dirty="0">
                <a:solidFill>
                  <a:schemeClr val="bg2">
                    <a:lumMod val="10000"/>
                  </a:schemeClr>
                </a:solidFill>
                <a:effectLst/>
                <a:ea typeface="Calibri" panose="020F0502020204030204" pitchFamily="34" charset="0"/>
                <a:cs typeface="Times New Roman" panose="02020603050405020304" pitchFamily="18" charset="0"/>
              </a:rPr>
              <a:t>Når matsvinnet ikke måles blir det vanskelig å oppdage</a:t>
            </a:r>
          </a:p>
          <a:p>
            <a:pPr marL="0" indent="0">
              <a:buNone/>
            </a:pPr>
            <a:endParaRPr lang="nb-NO" sz="1600" dirty="0"/>
          </a:p>
        </p:txBody>
      </p:sp>
      <p:pic>
        <p:nvPicPr>
          <p:cNvPr id="17" name="Grafikk 16" descr="Merke 1 med heldekkende fyll">
            <a:extLst>
              <a:ext uri="{FF2B5EF4-FFF2-40B4-BE49-F238E27FC236}">
                <a16:creationId xmlns:a16="http://schemas.microsoft.com/office/drawing/2014/main" id="{A2B59C3C-D7A4-99CA-587C-E8F44D308DEF}"/>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719268" y="1563605"/>
            <a:ext cx="543816" cy="543816"/>
          </a:xfrm>
          <a:prstGeom prst="rect">
            <a:avLst/>
          </a:prstGeom>
        </p:spPr>
      </p:pic>
      <p:pic>
        <p:nvPicPr>
          <p:cNvPr id="21" name="Grafikk 20" descr="Merke 9 med heldekkende fyll">
            <a:extLst>
              <a:ext uri="{FF2B5EF4-FFF2-40B4-BE49-F238E27FC236}">
                <a16:creationId xmlns:a16="http://schemas.microsoft.com/office/drawing/2014/main" id="{589F83EE-8BD3-F7CC-54E9-4CBD904CC9EC}"/>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8143912" y="4547473"/>
            <a:ext cx="543816" cy="543816"/>
          </a:xfrm>
          <a:prstGeom prst="rect">
            <a:avLst/>
          </a:prstGeom>
        </p:spPr>
      </p:pic>
      <p:pic>
        <p:nvPicPr>
          <p:cNvPr id="25" name="Grafikk 24" descr="Merke 6 med heldekkende fyll">
            <a:extLst>
              <a:ext uri="{FF2B5EF4-FFF2-40B4-BE49-F238E27FC236}">
                <a16:creationId xmlns:a16="http://schemas.microsoft.com/office/drawing/2014/main" id="{1A59D191-C78C-4FE4-B4B5-7E4948386928}"/>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8124468" y="3073070"/>
            <a:ext cx="543816" cy="543816"/>
          </a:xfrm>
          <a:prstGeom prst="rect">
            <a:avLst/>
          </a:prstGeom>
        </p:spPr>
      </p:pic>
      <p:pic>
        <p:nvPicPr>
          <p:cNvPr id="27" name="Grafikk 26" descr="Merke 4 med heldekkende fyll">
            <a:extLst>
              <a:ext uri="{FF2B5EF4-FFF2-40B4-BE49-F238E27FC236}">
                <a16:creationId xmlns:a16="http://schemas.microsoft.com/office/drawing/2014/main" id="{0DC6DB93-9CBA-91A4-465B-585B0E9E15B0}"/>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735793" y="3067214"/>
            <a:ext cx="543816" cy="543816"/>
          </a:xfrm>
          <a:prstGeom prst="rect">
            <a:avLst/>
          </a:prstGeom>
        </p:spPr>
      </p:pic>
      <p:pic>
        <p:nvPicPr>
          <p:cNvPr id="33" name="Grafikk 32" descr="Merke 7 med heldekkende fyll">
            <a:extLst>
              <a:ext uri="{FF2B5EF4-FFF2-40B4-BE49-F238E27FC236}">
                <a16:creationId xmlns:a16="http://schemas.microsoft.com/office/drawing/2014/main" id="{42AA2966-0048-D1E7-6DE6-E8BCB721E452}"/>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a:off x="735793" y="4547473"/>
            <a:ext cx="543816" cy="543816"/>
          </a:xfrm>
          <a:prstGeom prst="rect">
            <a:avLst/>
          </a:prstGeom>
        </p:spPr>
      </p:pic>
      <p:pic>
        <p:nvPicPr>
          <p:cNvPr id="37" name="Grafikk 36" descr="Merke 3 med heldekkende fyll">
            <a:extLst>
              <a:ext uri="{FF2B5EF4-FFF2-40B4-BE49-F238E27FC236}">
                <a16:creationId xmlns:a16="http://schemas.microsoft.com/office/drawing/2014/main" id="{47163357-5F07-8EA8-3078-D94404660EA3}"/>
              </a:ext>
            </a:extLst>
          </p:cNvPr>
          <p:cNvPicPr>
            <a:picLocks noChangeAspect="1"/>
          </p:cNvPicPr>
          <p:nvPr/>
        </p:nvPicPr>
        <p:blipFill>
          <a:blip r:embed="rId12">
            <a:extLst>
              <a:ext uri="{96DAC541-7B7A-43D3-8B79-37D633B846F1}">
                <asvg:svgBlip xmlns:asvg="http://schemas.microsoft.com/office/drawing/2016/SVG/main" r:embed="rId13"/>
              </a:ext>
            </a:extLst>
          </a:blip>
          <a:stretch>
            <a:fillRect/>
          </a:stretch>
        </p:blipFill>
        <p:spPr>
          <a:xfrm>
            <a:off x="8103538" y="1563605"/>
            <a:ext cx="543816" cy="543816"/>
          </a:xfrm>
          <a:prstGeom prst="rect">
            <a:avLst/>
          </a:prstGeom>
        </p:spPr>
      </p:pic>
      <p:sp>
        <p:nvSpPr>
          <p:cNvPr id="38" name="Plassholder for innhold 2">
            <a:extLst>
              <a:ext uri="{FF2B5EF4-FFF2-40B4-BE49-F238E27FC236}">
                <a16:creationId xmlns:a16="http://schemas.microsoft.com/office/drawing/2014/main" id="{89DB3388-2748-1774-E355-7FE377DE4362}"/>
              </a:ext>
            </a:extLst>
          </p:cNvPr>
          <p:cNvSpPr txBox="1">
            <a:spLocks/>
          </p:cNvSpPr>
          <p:nvPr/>
        </p:nvSpPr>
        <p:spPr>
          <a:xfrm>
            <a:off x="4940704" y="1863159"/>
            <a:ext cx="2801293" cy="1011748"/>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0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buFont typeface="Arial" panose="020B0604020202020204" pitchFamily="34" charset="0"/>
              <a:buNone/>
            </a:pPr>
            <a:r>
              <a:rPr lang="nn-NO" sz="1600" b="1" dirty="0">
                <a:effectLst/>
              </a:rPr>
              <a:t>Lite fleksibel meny</a:t>
            </a:r>
            <a:r>
              <a:rPr lang="nb-NO" sz="1600" b="1" dirty="0">
                <a:solidFill>
                  <a:schemeClr val="bg2">
                    <a:lumMod val="10000"/>
                  </a:schemeClr>
                </a:solidFill>
                <a:ea typeface="Calibri" panose="020F0502020204030204" pitchFamily="34" charset="0"/>
                <a:cs typeface="Times New Roman" panose="02020603050405020304" pitchFamily="18" charset="0"/>
              </a:rPr>
              <a:t>: </a:t>
            </a:r>
            <a:r>
              <a:rPr lang="nb-NO" sz="1600" dirty="0">
                <a:solidFill>
                  <a:schemeClr val="bg2">
                    <a:lumMod val="10000"/>
                  </a:schemeClr>
                </a:solidFill>
                <a:ea typeface="Calibri" panose="020F0502020204030204" pitchFamily="34" charset="0"/>
                <a:cs typeface="Times New Roman" panose="02020603050405020304" pitchFamily="18" charset="0"/>
              </a:rPr>
              <a:t>Når menyen ikke kan endres på kort varsel, slik at man ikke kan legge inn </a:t>
            </a:r>
            <a:r>
              <a:rPr lang="nb-NO" sz="1600" dirty="0" err="1">
                <a:solidFill>
                  <a:schemeClr val="bg2">
                    <a:lumMod val="10000"/>
                  </a:schemeClr>
                </a:solidFill>
                <a:ea typeface="Calibri" panose="020F0502020204030204" pitchFamily="34" charset="0"/>
                <a:cs typeface="Times New Roman" panose="02020603050405020304" pitchFamily="18" charset="0"/>
              </a:rPr>
              <a:t>resteretter</a:t>
            </a:r>
            <a:endParaRPr lang="nn-NO" sz="1600" dirty="0">
              <a:solidFill>
                <a:schemeClr val="bg2">
                  <a:lumMod val="10000"/>
                </a:schemeClr>
              </a:solidFill>
              <a:ea typeface="Calibri" panose="020F0502020204030204" pitchFamily="34" charset="0"/>
              <a:cs typeface="Times New Roman" panose="02020603050405020304" pitchFamily="18" charset="0"/>
            </a:endParaRPr>
          </a:p>
          <a:p>
            <a:pPr marL="0" indent="0">
              <a:buFont typeface="Arial" panose="020B0604020202020204" pitchFamily="34" charset="0"/>
              <a:buNone/>
            </a:pPr>
            <a:endParaRPr lang="nb-NO" sz="1600" dirty="0"/>
          </a:p>
        </p:txBody>
      </p:sp>
      <p:sp>
        <p:nvSpPr>
          <p:cNvPr id="39" name="Plassholder for innhold 2">
            <a:extLst>
              <a:ext uri="{FF2B5EF4-FFF2-40B4-BE49-F238E27FC236}">
                <a16:creationId xmlns:a16="http://schemas.microsoft.com/office/drawing/2014/main" id="{DE8427A1-67AE-BA7E-B0EA-5AF571140FF4}"/>
              </a:ext>
            </a:extLst>
          </p:cNvPr>
          <p:cNvSpPr txBox="1">
            <a:spLocks/>
          </p:cNvSpPr>
          <p:nvPr/>
        </p:nvSpPr>
        <p:spPr>
          <a:xfrm>
            <a:off x="8586127" y="1788400"/>
            <a:ext cx="2870080" cy="1086076"/>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0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buFont typeface="Arial" panose="020B0604020202020204" pitchFamily="34" charset="0"/>
              <a:buNone/>
            </a:pPr>
            <a:r>
              <a:rPr lang="nn-NO" sz="1600" b="1" dirty="0">
                <a:effectLst/>
              </a:rPr>
              <a:t>Feil </a:t>
            </a:r>
            <a:r>
              <a:rPr lang="nn-NO" sz="1600" b="1" dirty="0" err="1">
                <a:effectLst/>
              </a:rPr>
              <a:t>porsjonsberegninger</a:t>
            </a:r>
            <a:r>
              <a:rPr lang="nb-NO" sz="1600" b="1" dirty="0">
                <a:solidFill>
                  <a:schemeClr val="bg2">
                    <a:lumMod val="10000"/>
                  </a:schemeClr>
                </a:solidFill>
                <a:ea typeface="Calibri" panose="020F0502020204030204" pitchFamily="34" charset="0"/>
                <a:cs typeface="Times New Roman" panose="02020603050405020304" pitchFamily="18" charset="0"/>
              </a:rPr>
              <a:t>: </a:t>
            </a:r>
            <a:r>
              <a:rPr lang="nb-NO" sz="1600" dirty="0">
                <a:solidFill>
                  <a:schemeClr val="bg2">
                    <a:lumMod val="10000"/>
                  </a:schemeClr>
                </a:solidFill>
                <a:ea typeface="Calibri" panose="020F0502020204030204" pitchFamily="34" charset="0"/>
                <a:cs typeface="Times New Roman" panose="02020603050405020304" pitchFamily="18" charset="0"/>
              </a:rPr>
              <a:t>Når porsjoner beregnes uten hensyn til hvor mye som blir spist og gjestenes behov</a:t>
            </a:r>
            <a:endParaRPr lang="nn-NO" sz="1600" dirty="0">
              <a:solidFill>
                <a:schemeClr val="bg2">
                  <a:lumMod val="10000"/>
                </a:schemeClr>
              </a:solidFill>
              <a:ea typeface="Calibri" panose="020F0502020204030204" pitchFamily="34" charset="0"/>
              <a:cs typeface="Times New Roman" panose="02020603050405020304" pitchFamily="18" charset="0"/>
            </a:endParaRPr>
          </a:p>
          <a:p>
            <a:pPr marL="0" indent="0">
              <a:buFont typeface="Arial" panose="020B0604020202020204" pitchFamily="34" charset="0"/>
              <a:buNone/>
            </a:pPr>
            <a:endParaRPr lang="nb-NO" sz="1600" dirty="0"/>
          </a:p>
        </p:txBody>
      </p:sp>
      <p:pic>
        <p:nvPicPr>
          <p:cNvPr id="23" name="Grafikk 22" descr="Merke 5 med heldekkende fyll">
            <a:extLst>
              <a:ext uri="{FF2B5EF4-FFF2-40B4-BE49-F238E27FC236}">
                <a16:creationId xmlns:a16="http://schemas.microsoft.com/office/drawing/2014/main" id="{30CC2508-8093-1F70-325A-5E46B6DBA6A9}"/>
              </a:ext>
            </a:extLst>
          </p:cNvPr>
          <p:cNvPicPr>
            <a:picLocks noChangeAspect="1"/>
          </p:cNvPicPr>
          <p:nvPr/>
        </p:nvPicPr>
        <p:blipFill>
          <a:blip r:embed="rId14">
            <a:extLst>
              <a:ext uri="{96DAC541-7B7A-43D3-8B79-37D633B846F1}">
                <asvg:svgBlip xmlns:asvg="http://schemas.microsoft.com/office/drawing/2016/SVG/main" r:embed="rId15"/>
              </a:ext>
            </a:extLst>
          </a:blip>
          <a:stretch>
            <a:fillRect/>
          </a:stretch>
        </p:blipFill>
        <p:spPr>
          <a:xfrm>
            <a:off x="4448872" y="3067214"/>
            <a:ext cx="543816" cy="543816"/>
          </a:xfrm>
          <a:prstGeom prst="rect">
            <a:avLst/>
          </a:prstGeom>
        </p:spPr>
      </p:pic>
      <p:pic>
        <p:nvPicPr>
          <p:cNvPr id="29" name="Grafikk 28" descr="Merke 8 med heldekkende fyll">
            <a:extLst>
              <a:ext uri="{FF2B5EF4-FFF2-40B4-BE49-F238E27FC236}">
                <a16:creationId xmlns:a16="http://schemas.microsoft.com/office/drawing/2014/main" id="{96370A60-F59A-E65F-B234-3384954A1FFB}"/>
              </a:ext>
            </a:extLst>
          </p:cNvPr>
          <p:cNvPicPr>
            <a:picLocks noChangeAspect="1"/>
          </p:cNvPicPr>
          <p:nvPr/>
        </p:nvPicPr>
        <p:blipFill>
          <a:blip r:embed="rId16">
            <a:extLst>
              <a:ext uri="{96DAC541-7B7A-43D3-8B79-37D633B846F1}">
                <asvg:svgBlip xmlns:asvg="http://schemas.microsoft.com/office/drawing/2016/SVG/main" r:embed="rId17"/>
              </a:ext>
            </a:extLst>
          </a:blip>
          <a:stretch>
            <a:fillRect/>
          </a:stretch>
        </p:blipFill>
        <p:spPr>
          <a:xfrm>
            <a:off x="4478031" y="4547473"/>
            <a:ext cx="543816" cy="543816"/>
          </a:xfrm>
          <a:prstGeom prst="rect">
            <a:avLst/>
          </a:prstGeom>
        </p:spPr>
      </p:pic>
      <p:pic>
        <p:nvPicPr>
          <p:cNvPr id="35" name="Grafikk 34" descr="Merke med heldekkende fyll">
            <a:extLst>
              <a:ext uri="{FF2B5EF4-FFF2-40B4-BE49-F238E27FC236}">
                <a16:creationId xmlns:a16="http://schemas.microsoft.com/office/drawing/2014/main" id="{DA8423BA-21CB-AF6D-5262-DD93EA006D49}"/>
              </a:ext>
            </a:extLst>
          </p:cNvPr>
          <p:cNvPicPr>
            <a:picLocks noChangeAspect="1"/>
          </p:cNvPicPr>
          <p:nvPr/>
        </p:nvPicPr>
        <p:blipFill>
          <a:blip r:embed="rId18">
            <a:extLst>
              <a:ext uri="{96DAC541-7B7A-43D3-8B79-37D633B846F1}">
                <asvg:svgBlip xmlns:asvg="http://schemas.microsoft.com/office/drawing/2016/SVG/main" r:embed="rId19"/>
              </a:ext>
            </a:extLst>
          </a:blip>
          <a:stretch>
            <a:fillRect/>
          </a:stretch>
        </p:blipFill>
        <p:spPr>
          <a:xfrm>
            <a:off x="4444311" y="1563605"/>
            <a:ext cx="543816" cy="543816"/>
          </a:xfrm>
          <a:prstGeom prst="rect">
            <a:avLst/>
          </a:prstGeom>
        </p:spPr>
      </p:pic>
      <p:sp>
        <p:nvSpPr>
          <p:cNvPr id="50" name="Plassholder for innhold 2">
            <a:extLst>
              <a:ext uri="{FF2B5EF4-FFF2-40B4-BE49-F238E27FC236}">
                <a16:creationId xmlns:a16="http://schemas.microsoft.com/office/drawing/2014/main" id="{D9A1F459-1406-D755-638C-F4A3B1639C1A}"/>
              </a:ext>
            </a:extLst>
          </p:cNvPr>
          <p:cNvSpPr txBox="1">
            <a:spLocks/>
          </p:cNvSpPr>
          <p:nvPr/>
        </p:nvSpPr>
        <p:spPr>
          <a:xfrm>
            <a:off x="1231376" y="3216193"/>
            <a:ext cx="2824237" cy="1050439"/>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0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buFont typeface="Arial" panose="020B0604020202020204" pitchFamily="34" charset="0"/>
              <a:buNone/>
            </a:pPr>
            <a:r>
              <a:rPr lang="nb-NO" sz="1600" b="1" dirty="0">
                <a:effectLst/>
              </a:rPr>
              <a:t>Manglende oversikt over antall spisende</a:t>
            </a:r>
            <a:r>
              <a:rPr lang="nb-NO" sz="1600" b="1" dirty="0">
                <a:solidFill>
                  <a:schemeClr val="bg2">
                    <a:lumMod val="10000"/>
                  </a:schemeClr>
                </a:solidFill>
                <a:ea typeface="Calibri" panose="020F0502020204030204" pitchFamily="34" charset="0"/>
                <a:cs typeface="Times New Roman" panose="02020603050405020304" pitchFamily="18" charset="0"/>
              </a:rPr>
              <a:t>: </a:t>
            </a:r>
            <a:r>
              <a:rPr lang="nb-NO" sz="1600" dirty="0">
                <a:solidFill>
                  <a:schemeClr val="bg2">
                    <a:lumMod val="10000"/>
                  </a:schemeClr>
                </a:solidFill>
                <a:ea typeface="Calibri" panose="020F0502020204030204" pitchFamily="34" charset="0"/>
                <a:cs typeface="Times New Roman" panose="02020603050405020304" pitchFamily="18" charset="0"/>
              </a:rPr>
              <a:t>Når det lages for mye mat pga. manglende rutiner for tilstede-værelse</a:t>
            </a:r>
            <a:endParaRPr lang="nn-NO" sz="1600" dirty="0">
              <a:solidFill>
                <a:schemeClr val="bg2">
                  <a:lumMod val="10000"/>
                </a:schemeClr>
              </a:solidFill>
              <a:ea typeface="Calibri" panose="020F0502020204030204" pitchFamily="34" charset="0"/>
              <a:cs typeface="Times New Roman" panose="02020603050405020304" pitchFamily="18" charset="0"/>
            </a:endParaRPr>
          </a:p>
          <a:p>
            <a:pPr marL="0" indent="0">
              <a:buFont typeface="Arial" panose="020B0604020202020204" pitchFamily="34" charset="0"/>
              <a:buNone/>
            </a:pPr>
            <a:endParaRPr lang="nb-NO" sz="1600" dirty="0"/>
          </a:p>
        </p:txBody>
      </p:sp>
      <p:sp>
        <p:nvSpPr>
          <p:cNvPr id="51" name="Plassholder for innhold 2">
            <a:extLst>
              <a:ext uri="{FF2B5EF4-FFF2-40B4-BE49-F238E27FC236}">
                <a16:creationId xmlns:a16="http://schemas.microsoft.com/office/drawing/2014/main" id="{7D18AC12-48CF-0D65-AEDB-AAC93F927FF6}"/>
              </a:ext>
            </a:extLst>
          </p:cNvPr>
          <p:cNvSpPr txBox="1">
            <a:spLocks/>
          </p:cNvSpPr>
          <p:nvPr/>
        </p:nvSpPr>
        <p:spPr>
          <a:xfrm>
            <a:off x="4948966" y="3357388"/>
            <a:ext cx="2824237" cy="1050439"/>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0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buFont typeface="Arial" panose="020B0604020202020204" pitchFamily="34" charset="0"/>
              <a:buNone/>
            </a:pPr>
            <a:r>
              <a:rPr lang="nn-NO" sz="1600" b="1" dirty="0">
                <a:effectLst/>
              </a:rPr>
              <a:t>Feil ved innkjøp</a:t>
            </a:r>
            <a:r>
              <a:rPr lang="nb-NO" sz="1600" b="1" dirty="0">
                <a:solidFill>
                  <a:schemeClr val="bg2">
                    <a:lumMod val="10000"/>
                  </a:schemeClr>
                </a:solidFill>
                <a:ea typeface="Calibri" panose="020F0502020204030204" pitchFamily="34" charset="0"/>
                <a:cs typeface="Times New Roman" panose="02020603050405020304" pitchFamily="18" charset="0"/>
              </a:rPr>
              <a:t>: </a:t>
            </a:r>
            <a:r>
              <a:rPr lang="nb-NO" sz="1600" dirty="0">
                <a:solidFill>
                  <a:schemeClr val="bg2">
                    <a:lumMod val="10000"/>
                  </a:schemeClr>
                </a:solidFill>
                <a:ea typeface="Calibri" panose="020F0502020204030204" pitchFamily="34" charset="0"/>
                <a:cs typeface="Times New Roman" panose="02020603050405020304" pitchFamily="18" charset="0"/>
              </a:rPr>
              <a:t>Når det kjøpes inn for mye eller feil</a:t>
            </a:r>
            <a:endParaRPr lang="nn-NO" sz="1600" dirty="0">
              <a:solidFill>
                <a:schemeClr val="bg2">
                  <a:lumMod val="10000"/>
                </a:schemeClr>
              </a:solidFill>
              <a:ea typeface="Calibri" panose="020F0502020204030204" pitchFamily="34" charset="0"/>
              <a:cs typeface="Times New Roman" panose="02020603050405020304" pitchFamily="18" charset="0"/>
            </a:endParaRPr>
          </a:p>
          <a:p>
            <a:pPr marL="0" indent="0">
              <a:buFont typeface="Arial" panose="020B0604020202020204" pitchFamily="34" charset="0"/>
              <a:buNone/>
            </a:pPr>
            <a:endParaRPr lang="nb-NO" sz="1600" dirty="0"/>
          </a:p>
        </p:txBody>
      </p:sp>
      <p:sp>
        <p:nvSpPr>
          <p:cNvPr id="52" name="Plassholder for innhold 2">
            <a:extLst>
              <a:ext uri="{FF2B5EF4-FFF2-40B4-BE49-F238E27FC236}">
                <a16:creationId xmlns:a16="http://schemas.microsoft.com/office/drawing/2014/main" id="{28FB0646-E645-1694-65AA-5549BAA2AFF8}"/>
              </a:ext>
            </a:extLst>
          </p:cNvPr>
          <p:cNvSpPr txBox="1">
            <a:spLocks/>
          </p:cNvSpPr>
          <p:nvPr/>
        </p:nvSpPr>
        <p:spPr>
          <a:xfrm>
            <a:off x="8636889" y="3357388"/>
            <a:ext cx="2824237" cy="1050439"/>
          </a:xfrm>
          <a:prstGeom prst="rect">
            <a:avLst/>
          </a:prstGeom>
        </p:spPr>
        <p:txBody>
          <a:bodyPr vert="horz" lIns="91440" tIns="45720" rIns="91440" bIns="45720" rtlCol="0">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0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buFont typeface="Arial" panose="020B0604020202020204" pitchFamily="34" charset="0"/>
              <a:buNone/>
            </a:pPr>
            <a:r>
              <a:rPr lang="nn-NO" sz="1600" b="1" dirty="0" err="1">
                <a:effectLst/>
              </a:rPr>
              <a:t>Manglende</a:t>
            </a:r>
            <a:r>
              <a:rPr lang="nn-NO" sz="1600" b="1" dirty="0">
                <a:effectLst/>
              </a:rPr>
              <a:t> </a:t>
            </a:r>
            <a:r>
              <a:rPr lang="nn-NO" sz="1600" b="1" dirty="0" err="1">
                <a:effectLst/>
              </a:rPr>
              <a:t>rutiner</a:t>
            </a:r>
            <a:r>
              <a:rPr lang="nn-NO" sz="1600" b="1" dirty="0">
                <a:effectLst/>
              </a:rPr>
              <a:t> ved oppbevaring</a:t>
            </a:r>
            <a:r>
              <a:rPr lang="nb-NO" sz="1600" b="1" dirty="0">
                <a:ea typeface="Calibri" panose="020F0502020204030204" pitchFamily="34" charset="0"/>
                <a:cs typeface="Times New Roman" panose="02020603050405020304" pitchFamily="18" charset="0"/>
              </a:rPr>
              <a:t>: </a:t>
            </a:r>
            <a:r>
              <a:rPr lang="nb-NO" sz="1600" dirty="0">
                <a:ea typeface="Calibri" panose="020F0502020204030204" pitchFamily="34" charset="0"/>
                <a:cs typeface="Times New Roman" panose="02020603050405020304" pitchFamily="18" charset="0"/>
              </a:rPr>
              <a:t>Manglende rutiner kan</a:t>
            </a:r>
            <a:r>
              <a:rPr lang="nb-NO" sz="1600" b="0" i="0" dirty="0">
                <a:effectLst/>
              </a:rPr>
              <a:t> resultere i feil lagring og ødelagt mat.</a:t>
            </a:r>
            <a:endParaRPr lang="nn-NO" sz="1600" dirty="0">
              <a:ea typeface="Calibri" panose="020F0502020204030204" pitchFamily="34" charset="0"/>
              <a:cs typeface="Times New Roman" panose="02020603050405020304" pitchFamily="18" charset="0"/>
            </a:endParaRPr>
          </a:p>
          <a:p>
            <a:pPr marL="0" indent="0">
              <a:buFont typeface="Arial" panose="020B0604020202020204" pitchFamily="34" charset="0"/>
              <a:buNone/>
            </a:pPr>
            <a:endParaRPr lang="nb-NO" sz="1600" dirty="0"/>
          </a:p>
        </p:txBody>
      </p:sp>
      <p:sp>
        <p:nvSpPr>
          <p:cNvPr id="53" name="Plassholder for innhold 2">
            <a:extLst>
              <a:ext uri="{FF2B5EF4-FFF2-40B4-BE49-F238E27FC236}">
                <a16:creationId xmlns:a16="http://schemas.microsoft.com/office/drawing/2014/main" id="{3E548C30-34D9-01CA-E565-C0C6ED72AEB4}"/>
              </a:ext>
            </a:extLst>
          </p:cNvPr>
          <p:cNvSpPr txBox="1">
            <a:spLocks/>
          </p:cNvSpPr>
          <p:nvPr/>
        </p:nvSpPr>
        <p:spPr>
          <a:xfrm>
            <a:off x="1231375" y="4805594"/>
            <a:ext cx="2824237" cy="1050439"/>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0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buFont typeface="Arial" panose="020B0604020202020204" pitchFamily="34" charset="0"/>
              <a:buNone/>
            </a:pPr>
            <a:r>
              <a:rPr lang="nn-NO" sz="1600" b="1" dirty="0">
                <a:effectLst/>
              </a:rPr>
              <a:t>Overproduksjon</a:t>
            </a:r>
            <a:r>
              <a:rPr lang="nb-NO" sz="1600" b="1" dirty="0">
                <a:solidFill>
                  <a:schemeClr val="bg2">
                    <a:lumMod val="10000"/>
                  </a:schemeClr>
                </a:solidFill>
                <a:ea typeface="Calibri" panose="020F0502020204030204" pitchFamily="34" charset="0"/>
                <a:cs typeface="Times New Roman" panose="02020603050405020304" pitchFamily="18" charset="0"/>
              </a:rPr>
              <a:t>: </a:t>
            </a:r>
            <a:r>
              <a:rPr lang="nb-NO" sz="1600" dirty="0">
                <a:solidFill>
                  <a:schemeClr val="bg2">
                    <a:lumMod val="10000"/>
                  </a:schemeClr>
                </a:solidFill>
                <a:ea typeface="Calibri" panose="020F0502020204030204" pitchFamily="34" charset="0"/>
                <a:cs typeface="Times New Roman" panose="02020603050405020304" pitchFamily="18" charset="0"/>
              </a:rPr>
              <a:t>Når kjøkkenet lager og sender med for mye mat for sikkerhets skyld</a:t>
            </a:r>
            <a:endParaRPr lang="nn-NO" sz="1600" dirty="0">
              <a:solidFill>
                <a:schemeClr val="bg2">
                  <a:lumMod val="10000"/>
                </a:schemeClr>
              </a:solidFill>
              <a:ea typeface="Calibri" panose="020F0502020204030204" pitchFamily="34" charset="0"/>
              <a:cs typeface="Times New Roman" panose="02020603050405020304" pitchFamily="18" charset="0"/>
            </a:endParaRPr>
          </a:p>
          <a:p>
            <a:pPr marL="0" indent="0">
              <a:buFont typeface="Arial" panose="020B0604020202020204" pitchFamily="34" charset="0"/>
              <a:buNone/>
            </a:pPr>
            <a:endParaRPr lang="nb-NO" sz="1600" dirty="0"/>
          </a:p>
        </p:txBody>
      </p:sp>
      <p:sp>
        <p:nvSpPr>
          <p:cNvPr id="54" name="Plassholder for innhold 2">
            <a:extLst>
              <a:ext uri="{FF2B5EF4-FFF2-40B4-BE49-F238E27FC236}">
                <a16:creationId xmlns:a16="http://schemas.microsoft.com/office/drawing/2014/main" id="{CC206C17-C9DC-0E95-A06B-998AD6F441BD}"/>
              </a:ext>
            </a:extLst>
          </p:cNvPr>
          <p:cNvSpPr txBox="1">
            <a:spLocks/>
          </p:cNvSpPr>
          <p:nvPr/>
        </p:nvSpPr>
        <p:spPr>
          <a:xfrm>
            <a:off x="4948966" y="4859882"/>
            <a:ext cx="2824237" cy="1050439"/>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0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buFont typeface="Arial" panose="020B0604020202020204" pitchFamily="34" charset="0"/>
              <a:buNone/>
            </a:pPr>
            <a:r>
              <a:rPr lang="nn-NO" sz="1600" b="1" dirty="0">
                <a:effectLst/>
              </a:rPr>
              <a:t>Feil </a:t>
            </a:r>
            <a:r>
              <a:rPr lang="nn-NO" sz="1600" b="1" dirty="0" err="1">
                <a:effectLst/>
              </a:rPr>
              <a:t>beregninger</a:t>
            </a:r>
            <a:r>
              <a:rPr lang="nb-NO" sz="1600" b="1" dirty="0">
                <a:solidFill>
                  <a:schemeClr val="bg2">
                    <a:lumMod val="10000"/>
                  </a:schemeClr>
                </a:solidFill>
                <a:ea typeface="Calibri" panose="020F0502020204030204" pitchFamily="34" charset="0"/>
                <a:cs typeface="Times New Roman" panose="02020603050405020304" pitchFamily="18" charset="0"/>
              </a:rPr>
              <a:t>: </a:t>
            </a:r>
            <a:r>
              <a:rPr lang="nb-NO" sz="1600" dirty="0">
                <a:solidFill>
                  <a:schemeClr val="bg2">
                    <a:lumMod val="10000"/>
                  </a:schemeClr>
                </a:solidFill>
                <a:ea typeface="Calibri" panose="020F0502020204030204" pitchFamily="34" charset="0"/>
                <a:cs typeface="Times New Roman" panose="02020603050405020304" pitchFamily="18" charset="0"/>
              </a:rPr>
              <a:t>Mer mat enn hva som er beregnet</a:t>
            </a:r>
            <a:endParaRPr lang="nn-NO" sz="1600" dirty="0">
              <a:solidFill>
                <a:schemeClr val="bg2">
                  <a:lumMod val="10000"/>
                </a:schemeClr>
              </a:solidFill>
              <a:ea typeface="Calibri" panose="020F0502020204030204" pitchFamily="34" charset="0"/>
              <a:cs typeface="Times New Roman" panose="02020603050405020304" pitchFamily="18" charset="0"/>
            </a:endParaRPr>
          </a:p>
          <a:p>
            <a:pPr marL="0" indent="0">
              <a:buFont typeface="Arial" panose="020B0604020202020204" pitchFamily="34" charset="0"/>
              <a:buNone/>
            </a:pPr>
            <a:endParaRPr lang="nb-NO" sz="1600" dirty="0"/>
          </a:p>
        </p:txBody>
      </p:sp>
      <p:sp>
        <p:nvSpPr>
          <p:cNvPr id="55" name="Plassholder for innhold 2">
            <a:extLst>
              <a:ext uri="{FF2B5EF4-FFF2-40B4-BE49-F238E27FC236}">
                <a16:creationId xmlns:a16="http://schemas.microsoft.com/office/drawing/2014/main" id="{9E4E257F-CA11-C4DF-01DF-165F5FAE0B1A}"/>
              </a:ext>
            </a:extLst>
          </p:cNvPr>
          <p:cNvSpPr txBox="1">
            <a:spLocks/>
          </p:cNvSpPr>
          <p:nvPr/>
        </p:nvSpPr>
        <p:spPr>
          <a:xfrm>
            <a:off x="8611508" y="4699008"/>
            <a:ext cx="2819318" cy="784562"/>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0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buFont typeface="Arial" panose="020B0604020202020204" pitchFamily="34" charset="0"/>
              <a:buNone/>
            </a:pPr>
            <a:r>
              <a:rPr lang="nb-NO" sz="1600" b="1" dirty="0">
                <a:effectLst/>
              </a:rPr>
              <a:t>Manglende rutiner for håndtering av rester</a:t>
            </a:r>
            <a:r>
              <a:rPr lang="nb-NO" sz="1600" b="1" dirty="0">
                <a:solidFill>
                  <a:schemeClr val="bg2">
                    <a:lumMod val="10000"/>
                  </a:schemeClr>
                </a:solidFill>
                <a:ea typeface="Calibri" panose="020F0502020204030204" pitchFamily="34" charset="0"/>
                <a:cs typeface="Times New Roman" panose="02020603050405020304" pitchFamily="18" charset="0"/>
              </a:rPr>
              <a:t>: </a:t>
            </a:r>
            <a:r>
              <a:rPr lang="nb-NO" sz="1600" dirty="0">
                <a:solidFill>
                  <a:schemeClr val="bg2">
                    <a:lumMod val="10000"/>
                  </a:schemeClr>
                </a:solidFill>
                <a:ea typeface="Calibri" panose="020F0502020204030204" pitchFamily="34" charset="0"/>
                <a:cs typeface="Times New Roman" panose="02020603050405020304" pitchFamily="18" charset="0"/>
              </a:rPr>
              <a:t>Kan resultere i ineffektiv bruk av gjenværende mat og økt risiko for at den blir kastet.</a:t>
            </a:r>
            <a:endParaRPr lang="nb-NO" sz="1600" dirty="0"/>
          </a:p>
        </p:txBody>
      </p:sp>
      <p:sp>
        <p:nvSpPr>
          <p:cNvPr id="10" name="Tittel 1">
            <a:extLst>
              <a:ext uri="{FF2B5EF4-FFF2-40B4-BE49-F238E27FC236}">
                <a16:creationId xmlns:a16="http://schemas.microsoft.com/office/drawing/2014/main" id="{BA9D4C5C-2C0E-19BD-D826-FEFE4C59393E}"/>
              </a:ext>
            </a:extLst>
          </p:cNvPr>
          <p:cNvSpPr>
            <a:spLocks noGrp="1"/>
          </p:cNvSpPr>
          <p:nvPr>
            <p:ph type="title"/>
          </p:nvPr>
        </p:nvSpPr>
        <p:spPr>
          <a:xfrm>
            <a:off x="838200" y="365125"/>
            <a:ext cx="10515600" cy="1325563"/>
          </a:xfrm>
        </p:spPr>
        <p:txBody>
          <a:bodyPr/>
          <a:lstStyle/>
          <a:p>
            <a:r>
              <a:rPr lang="nb-NO" dirty="0">
                <a:solidFill>
                  <a:schemeClr val="accent1">
                    <a:lumMod val="75000"/>
                  </a:schemeClr>
                </a:solidFill>
                <a:latin typeface="+mn-lt"/>
              </a:rPr>
              <a:t>Mulige årsaker til matsvinn:</a:t>
            </a:r>
          </a:p>
        </p:txBody>
      </p:sp>
    </p:spTree>
    <p:extLst>
      <p:ext uri="{BB962C8B-B14F-4D97-AF65-F5344CB8AC3E}">
        <p14:creationId xmlns:p14="http://schemas.microsoft.com/office/powerpoint/2010/main" val="239668316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Bilde 13">
            <a:extLst>
              <a:ext uri="{FF2B5EF4-FFF2-40B4-BE49-F238E27FC236}">
                <a16:creationId xmlns:a16="http://schemas.microsoft.com/office/drawing/2014/main" id="{38162CB0-8423-8EB7-4119-AF5DC3460579}"/>
              </a:ext>
            </a:extLst>
          </p:cNvPr>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4129718" y="4503762"/>
            <a:ext cx="2140857" cy="2140857"/>
          </a:xfrm>
          <a:prstGeom prst="rect">
            <a:avLst/>
          </a:prstGeom>
        </p:spPr>
      </p:pic>
      <p:sp>
        <p:nvSpPr>
          <p:cNvPr id="2" name="Tittel 1">
            <a:extLst>
              <a:ext uri="{FF2B5EF4-FFF2-40B4-BE49-F238E27FC236}">
                <a16:creationId xmlns:a16="http://schemas.microsoft.com/office/drawing/2014/main" id="{AE32A22F-E960-095F-7ABE-044E1326BE9F}"/>
              </a:ext>
            </a:extLst>
          </p:cNvPr>
          <p:cNvSpPr>
            <a:spLocks noGrp="1"/>
          </p:cNvSpPr>
          <p:nvPr>
            <p:ph type="title"/>
          </p:nvPr>
        </p:nvSpPr>
        <p:spPr/>
        <p:txBody>
          <a:bodyPr/>
          <a:lstStyle/>
          <a:p>
            <a:r>
              <a:rPr lang="nb-NO" dirty="0">
                <a:solidFill>
                  <a:schemeClr val="accent1">
                    <a:lumMod val="75000"/>
                  </a:schemeClr>
                </a:solidFill>
                <a:latin typeface="+mn-lt"/>
              </a:rPr>
              <a:t>Eksempler på tiltak</a:t>
            </a:r>
          </a:p>
        </p:txBody>
      </p:sp>
      <p:sp>
        <p:nvSpPr>
          <p:cNvPr id="3" name="Plassholder for innhold 2">
            <a:extLst>
              <a:ext uri="{FF2B5EF4-FFF2-40B4-BE49-F238E27FC236}">
                <a16:creationId xmlns:a16="http://schemas.microsoft.com/office/drawing/2014/main" id="{6CA08FBA-30C5-FBE0-DDA2-EBFD3B757080}"/>
              </a:ext>
            </a:extLst>
          </p:cNvPr>
          <p:cNvSpPr>
            <a:spLocks noGrp="1"/>
          </p:cNvSpPr>
          <p:nvPr>
            <p:ph idx="1"/>
          </p:nvPr>
        </p:nvSpPr>
        <p:spPr>
          <a:xfrm>
            <a:off x="838200" y="1636938"/>
            <a:ext cx="5014687" cy="4270375"/>
          </a:xfrm>
        </p:spPr>
        <p:txBody>
          <a:bodyPr>
            <a:normAutofit/>
          </a:bodyPr>
          <a:lstStyle/>
          <a:p>
            <a:pPr marL="0" indent="0">
              <a:lnSpc>
                <a:spcPct val="100000"/>
              </a:lnSpc>
              <a:spcBef>
                <a:spcPts val="200"/>
              </a:spcBef>
              <a:buNone/>
            </a:pPr>
            <a:r>
              <a:rPr lang="nb-NO" sz="1500" b="1" dirty="0">
                <a:solidFill>
                  <a:schemeClr val="accent2"/>
                </a:solidFill>
              </a:rPr>
              <a:t>FOKUS PÅ PLANLEGGING:</a:t>
            </a:r>
          </a:p>
          <a:p>
            <a:pPr>
              <a:lnSpc>
                <a:spcPct val="100000"/>
              </a:lnSpc>
              <a:spcBef>
                <a:spcPts val="200"/>
              </a:spcBef>
            </a:pPr>
            <a:r>
              <a:rPr lang="nb-NO" sz="1500" dirty="0">
                <a:effectLst/>
                <a:ea typeface="Calibri" panose="020F0502020204030204" pitchFamily="34" charset="0"/>
                <a:cs typeface="Times New Roman" panose="02020603050405020304" pitchFamily="18" charset="0"/>
              </a:rPr>
              <a:t>Ha oversikt over hvor mange av beboerne som skal spise</a:t>
            </a:r>
            <a:r>
              <a:rPr lang="nn-NO" sz="1500" dirty="0">
                <a:ea typeface="Calibri" panose="020F0502020204030204" pitchFamily="34" charset="0"/>
                <a:cs typeface="Times New Roman" panose="02020603050405020304" pitchFamily="18" charset="0"/>
              </a:rPr>
              <a:t>.</a:t>
            </a:r>
          </a:p>
          <a:p>
            <a:pPr>
              <a:lnSpc>
                <a:spcPct val="100000"/>
              </a:lnSpc>
              <a:spcBef>
                <a:spcPts val="200"/>
              </a:spcBef>
            </a:pPr>
            <a:r>
              <a:rPr lang="nb-NO" sz="1500" dirty="0">
                <a:effectLst/>
                <a:ea typeface="Calibri" panose="020F0502020204030204" pitchFamily="34" charset="0"/>
                <a:cs typeface="Times New Roman" panose="02020603050405020304" pitchFamily="18" charset="0"/>
              </a:rPr>
              <a:t>Lag rutiner for god kommunikasjon mellom kjøkken, avdelingskjøkken og beboer</a:t>
            </a:r>
          </a:p>
          <a:p>
            <a:pPr marL="0" indent="0">
              <a:lnSpc>
                <a:spcPct val="100000"/>
              </a:lnSpc>
              <a:spcBef>
                <a:spcPts val="200"/>
              </a:spcBef>
              <a:buNone/>
            </a:pPr>
            <a:endParaRPr lang="nb-NO" sz="1500" dirty="0">
              <a:effectLst/>
              <a:ea typeface="Calibri" panose="020F0502020204030204" pitchFamily="34" charset="0"/>
              <a:cs typeface="Times New Roman" panose="02020603050405020304" pitchFamily="18" charset="0"/>
            </a:endParaRPr>
          </a:p>
          <a:p>
            <a:pPr marL="0" indent="0">
              <a:lnSpc>
                <a:spcPct val="100000"/>
              </a:lnSpc>
              <a:spcBef>
                <a:spcPts val="200"/>
              </a:spcBef>
              <a:buNone/>
            </a:pPr>
            <a:r>
              <a:rPr lang="nb-NO" sz="1500" b="1" dirty="0">
                <a:solidFill>
                  <a:schemeClr val="accent2"/>
                </a:solidFill>
              </a:rPr>
              <a:t>UTVALG:</a:t>
            </a:r>
            <a:endParaRPr lang="nb-NO" sz="1500" dirty="0">
              <a:effectLst/>
              <a:ea typeface="Calibri" panose="020F0502020204030204" pitchFamily="34" charset="0"/>
              <a:cs typeface="Times New Roman" panose="02020603050405020304" pitchFamily="18" charset="0"/>
            </a:endParaRPr>
          </a:p>
          <a:p>
            <a:pPr>
              <a:lnSpc>
                <a:spcPct val="100000"/>
              </a:lnSpc>
              <a:spcBef>
                <a:spcPts val="200"/>
              </a:spcBef>
            </a:pPr>
            <a:r>
              <a:rPr lang="nb-NO" sz="1500" dirty="0">
                <a:ea typeface="Calibri" panose="020F0502020204030204" pitchFamily="34" charset="0"/>
                <a:cs typeface="Times New Roman" panose="02020603050405020304" pitchFamily="18" charset="0"/>
              </a:rPr>
              <a:t>Innfør mindre bakker og hurtigere påfyll</a:t>
            </a:r>
          </a:p>
          <a:p>
            <a:pPr>
              <a:lnSpc>
                <a:spcPct val="100000"/>
              </a:lnSpc>
              <a:spcBef>
                <a:spcPts val="200"/>
              </a:spcBef>
            </a:pPr>
            <a:r>
              <a:rPr lang="nb-NO" sz="1500" dirty="0">
                <a:effectLst/>
                <a:ea typeface="Calibri" panose="020F0502020204030204" pitchFamily="34" charset="0"/>
                <a:cs typeface="Times New Roman" panose="02020603050405020304" pitchFamily="18" charset="0"/>
              </a:rPr>
              <a:t>Lag akkurat passe mengde mat</a:t>
            </a:r>
          </a:p>
          <a:p>
            <a:pPr>
              <a:lnSpc>
                <a:spcPct val="100000"/>
              </a:lnSpc>
              <a:spcBef>
                <a:spcPts val="200"/>
              </a:spcBef>
            </a:pPr>
            <a:r>
              <a:rPr lang="nb-NO" sz="1500" dirty="0">
                <a:effectLst/>
                <a:ea typeface="Calibri" panose="020F0502020204030204" pitchFamily="34" charset="0"/>
                <a:cs typeface="Times New Roman" panose="02020603050405020304" pitchFamily="18" charset="0"/>
              </a:rPr>
              <a:t>Innfør mindre tallerkener</a:t>
            </a:r>
          </a:p>
          <a:p>
            <a:pPr>
              <a:lnSpc>
                <a:spcPct val="100000"/>
              </a:lnSpc>
              <a:spcBef>
                <a:spcPts val="200"/>
              </a:spcBef>
            </a:pPr>
            <a:r>
              <a:rPr lang="nb-NO" sz="1500" dirty="0">
                <a:effectLst/>
                <a:ea typeface="Calibri" panose="020F0502020204030204" pitchFamily="34" charset="0"/>
                <a:cs typeface="Times New Roman" panose="02020603050405020304" pitchFamily="18" charset="0"/>
              </a:rPr>
              <a:t>Tilby valgfrihet mellom stor og liten porsjon (vær kjent med beboernes matvaner)</a:t>
            </a:r>
          </a:p>
          <a:p>
            <a:pPr>
              <a:lnSpc>
                <a:spcPct val="100000"/>
              </a:lnSpc>
              <a:spcBef>
                <a:spcPts val="200"/>
              </a:spcBef>
            </a:pPr>
            <a:r>
              <a:rPr lang="nb-NO" sz="1500" dirty="0">
                <a:ea typeface="Calibri" panose="020F0502020204030204" pitchFamily="34" charset="0"/>
                <a:cs typeface="Times New Roman" panose="02020603050405020304" pitchFamily="18" charset="0"/>
              </a:rPr>
              <a:t>Fyll halve kaffekopper og tilby påfyll</a:t>
            </a:r>
            <a:endParaRPr lang="nn-NO" sz="1500" dirty="0">
              <a:effectLst/>
              <a:ea typeface="Calibri" panose="020F0502020204030204" pitchFamily="34" charset="0"/>
              <a:cs typeface="Times New Roman" panose="02020603050405020304" pitchFamily="18" charset="0"/>
            </a:endParaRPr>
          </a:p>
          <a:p>
            <a:pPr marL="0" indent="0">
              <a:lnSpc>
                <a:spcPct val="100000"/>
              </a:lnSpc>
              <a:spcBef>
                <a:spcPts val="200"/>
              </a:spcBef>
              <a:buNone/>
            </a:pPr>
            <a:endParaRPr lang="nb-NO" sz="1600" dirty="0">
              <a:effectLst/>
              <a:ea typeface="Calibri" panose="020F0502020204030204" pitchFamily="34" charset="0"/>
              <a:cs typeface="Times New Roman" panose="02020603050405020304" pitchFamily="18" charset="0"/>
            </a:endParaRPr>
          </a:p>
          <a:p>
            <a:pPr marL="0" indent="0">
              <a:lnSpc>
                <a:spcPct val="100000"/>
              </a:lnSpc>
              <a:spcBef>
                <a:spcPts val="200"/>
              </a:spcBef>
              <a:buNone/>
            </a:pPr>
            <a:r>
              <a:rPr lang="nb-NO" sz="1600" dirty="0">
                <a:effectLst/>
                <a:ea typeface="Calibri" panose="020F0502020204030204" pitchFamily="34" charset="0"/>
                <a:cs typeface="Times New Roman" panose="02020603050405020304" pitchFamily="18" charset="0"/>
              </a:rPr>
              <a:t> </a:t>
            </a:r>
            <a:endParaRPr lang="nn-NO" sz="1600" dirty="0">
              <a:ea typeface="Calibri" panose="020F0502020204030204" pitchFamily="34" charset="0"/>
              <a:cs typeface="Times New Roman" panose="02020603050405020304" pitchFamily="18" charset="0"/>
            </a:endParaRPr>
          </a:p>
          <a:p>
            <a:pPr marL="0" indent="0">
              <a:lnSpc>
                <a:spcPct val="100000"/>
              </a:lnSpc>
              <a:spcBef>
                <a:spcPts val="200"/>
              </a:spcBef>
              <a:buNone/>
            </a:pPr>
            <a:endParaRPr lang="nn-NO" sz="1600" dirty="0">
              <a:effectLst/>
              <a:ea typeface="Calibri" panose="020F0502020204030204" pitchFamily="34" charset="0"/>
              <a:cs typeface="Times New Roman" panose="02020603050405020304" pitchFamily="18" charset="0"/>
            </a:endParaRPr>
          </a:p>
          <a:p>
            <a:pPr marL="0" indent="0">
              <a:lnSpc>
                <a:spcPct val="100000"/>
              </a:lnSpc>
              <a:spcBef>
                <a:spcPts val="200"/>
              </a:spcBef>
              <a:buNone/>
            </a:pPr>
            <a:endParaRPr lang="nn-NO" sz="1600" dirty="0">
              <a:effectLst/>
              <a:ea typeface="Calibri" panose="020F0502020204030204" pitchFamily="34" charset="0"/>
              <a:cs typeface="Times New Roman" panose="02020603050405020304" pitchFamily="18" charset="0"/>
            </a:endParaRPr>
          </a:p>
          <a:p>
            <a:pPr marL="0" indent="0">
              <a:lnSpc>
                <a:spcPct val="100000"/>
              </a:lnSpc>
              <a:buNone/>
            </a:pPr>
            <a:endParaRPr lang="nb-NO" sz="1400" dirty="0"/>
          </a:p>
        </p:txBody>
      </p:sp>
      <p:sp>
        <p:nvSpPr>
          <p:cNvPr id="7" name="Plassholder for innhold 2">
            <a:extLst>
              <a:ext uri="{FF2B5EF4-FFF2-40B4-BE49-F238E27FC236}">
                <a16:creationId xmlns:a16="http://schemas.microsoft.com/office/drawing/2014/main" id="{A5C8F298-E894-F8E4-3001-F153839D8F29}"/>
              </a:ext>
            </a:extLst>
          </p:cNvPr>
          <p:cNvSpPr txBox="1">
            <a:spLocks/>
          </p:cNvSpPr>
          <p:nvPr/>
        </p:nvSpPr>
        <p:spPr>
          <a:xfrm>
            <a:off x="6096000" y="1636938"/>
            <a:ext cx="5500913" cy="5059137"/>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0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spcBef>
                <a:spcPts val="200"/>
              </a:spcBef>
              <a:buFont typeface="Arial" panose="020B0604020202020204" pitchFamily="34" charset="0"/>
              <a:buNone/>
            </a:pPr>
            <a:r>
              <a:rPr lang="nb-NO" sz="1500" b="1" dirty="0">
                <a:solidFill>
                  <a:schemeClr val="accent2"/>
                </a:solidFill>
              </a:rPr>
              <a:t>TENK «SMART MENY»:</a:t>
            </a:r>
          </a:p>
          <a:p>
            <a:pPr>
              <a:lnSpc>
                <a:spcPct val="100000"/>
              </a:lnSpc>
              <a:spcBef>
                <a:spcPts val="200"/>
              </a:spcBef>
            </a:pPr>
            <a:r>
              <a:rPr lang="nb-NO" sz="1500" dirty="0">
                <a:ea typeface="Calibri" panose="020F0502020204030204" pitchFamily="34" charset="0"/>
                <a:cs typeface="Times New Roman" panose="02020603050405020304" pitchFamily="18" charset="0"/>
              </a:rPr>
              <a:t>Færre retter, høy kvalitet og råvarer som passer sammen</a:t>
            </a:r>
          </a:p>
          <a:p>
            <a:pPr>
              <a:lnSpc>
                <a:spcPct val="100000"/>
              </a:lnSpc>
              <a:spcBef>
                <a:spcPts val="200"/>
              </a:spcBef>
            </a:pPr>
            <a:r>
              <a:rPr lang="nb-NO" sz="1500" dirty="0">
                <a:ea typeface="Calibri" panose="020F0502020204030204" pitchFamily="34" charset="0"/>
                <a:cs typeface="Times New Roman" panose="02020603050405020304" pitchFamily="18" charset="0"/>
              </a:rPr>
              <a:t>Lag Pytt i panne til kvelds av potet- og kjøttrester</a:t>
            </a:r>
          </a:p>
          <a:p>
            <a:pPr marL="0" indent="0">
              <a:lnSpc>
                <a:spcPct val="100000"/>
              </a:lnSpc>
              <a:spcBef>
                <a:spcPts val="200"/>
              </a:spcBef>
              <a:buFont typeface="Arial" panose="020B0604020202020204" pitchFamily="34" charset="0"/>
              <a:buNone/>
            </a:pPr>
            <a:endParaRPr lang="nb-NO" sz="1500" dirty="0">
              <a:ea typeface="Calibri" panose="020F0502020204030204" pitchFamily="34" charset="0"/>
              <a:cs typeface="Times New Roman" panose="02020603050405020304" pitchFamily="18" charset="0"/>
            </a:endParaRPr>
          </a:p>
          <a:p>
            <a:pPr marL="0" indent="0">
              <a:lnSpc>
                <a:spcPct val="100000"/>
              </a:lnSpc>
              <a:spcBef>
                <a:spcPts val="200"/>
              </a:spcBef>
              <a:buFont typeface="Arial" panose="020B0604020202020204" pitchFamily="34" charset="0"/>
              <a:buNone/>
            </a:pPr>
            <a:r>
              <a:rPr lang="nb-NO" sz="1500" b="1" dirty="0">
                <a:solidFill>
                  <a:schemeClr val="accent2"/>
                </a:solidFill>
              </a:rPr>
              <a:t>RESPEKTER MATENS VERDI:</a:t>
            </a:r>
            <a:endParaRPr lang="nb-NO" sz="1500" dirty="0">
              <a:ea typeface="Calibri" panose="020F0502020204030204" pitchFamily="34" charset="0"/>
              <a:cs typeface="Times New Roman" panose="02020603050405020304" pitchFamily="18" charset="0"/>
            </a:endParaRPr>
          </a:p>
          <a:p>
            <a:pPr marL="285750" indent="-285750">
              <a:lnSpc>
                <a:spcPct val="100000"/>
              </a:lnSpc>
              <a:spcBef>
                <a:spcPts val="0"/>
              </a:spcBef>
              <a:buFont typeface="Arial" panose="020B0604020202020204" pitchFamily="34" charset="0"/>
              <a:buChar char="•"/>
            </a:pPr>
            <a:r>
              <a:rPr lang="nb-NO" sz="1500" dirty="0">
                <a:effectLst/>
                <a:ea typeface="Calibri" panose="020F0502020204030204" pitchFamily="34" charset="0"/>
                <a:cs typeface="Times New Roman" panose="02020603050405020304" pitchFamily="18" charset="0"/>
              </a:rPr>
              <a:t>Ha fokus på riktig oppbevaring, gjenbruk og maks utnyttelse av råvarene</a:t>
            </a:r>
            <a:endParaRPr lang="nn-NO" sz="1500" dirty="0">
              <a:effectLst/>
              <a:ea typeface="Calibri" panose="020F0502020204030204" pitchFamily="34" charset="0"/>
              <a:cs typeface="Times New Roman" panose="02020603050405020304" pitchFamily="18" charset="0"/>
            </a:endParaRPr>
          </a:p>
          <a:p>
            <a:pPr marL="285750" indent="-285750">
              <a:lnSpc>
                <a:spcPct val="100000"/>
              </a:lnSpc>
              <a:spcBef>
                <a:spcPts val="0"/>
              </a:spcBef>
              <a:buFont typeface="Arial" panose="020B0604020202020204" pitchFamily="34" charset="0"/>
              <a:buChar char="•"/>
            </a:pPr>
            <a:r>
              <a:rPr lang="nb-NO" sz="1500" dirty="0">
                <a:effectLst/>
                <a:ea typeface="Calibri" panose="020F0502020204030204" pitchFamily="34" charset="0"/>
                <a:cs typeface="Times New Roman" panose="02020603050405020304" pitchFamily="18" charset="0"/>
              </a:rPr>
              <a:t>Lag akkurat passe mat</a:t>
            </a:r>
            <a:endParaRPr lang="nn-NO" sz="1500" dirty="0">
              <a:ea typeface="Calibri" panose="020F0502020204030204" pitchFamily="34" charset="0"/>
              <a:cs typeface="Times New Roman" panose="02020603050405020304" pitchFamily="18" charset="0"/>
            </a:endParaRPr>
          </a:p>
          <a:p>
            <a:pPr marL="285750" indent="-285750">
              <a:lnSpc>
                <a:spcPct val="100000"/>
              </a:lnSpc>
              <a:spcBef>
                <a:spcPts val="0"/>
              </a:spcBef>
              <a:buFont typeface="Arial" panose="020B0604020202020204" pitchFamily="34" charset="0"/>
              <a:buChar char="•"/>
            </a:pPr>
            <a:r>
              <a:rPr lang="nb-NO" sz="1500" dirty="0">
                <a:effectLst/>
                <a:ea typeface="Calibri" panose="020F0502020204030204" pitchFamily="34" charset="0"/>
                <a:cs typeface="Times New Roman" panose="02020603050405020304" pitchFamily="18" charset="0"/>
              </a:rPr>
              <a:t>Evaluer menyer og gi tilbakemelding på menyer til menyansvarlig</a:t>
            </a:r>
            <a:endParaRPr lang="nn-NO" sz="1500" dirty="0">
              <a:ea typeface="Calibri" panose="020F0502020204030204" pitchFamily="34" charset="0"/>
              <a:cs typeface="Times New Roman" panose="02020603050405020304" pitchFamily="18" charset="0"/>
            </a:endParaRPr>
          </a:p>
          <a:p>
            <a:pPr marL="285750" indent="-285750">
              <a:lnSpc>
                <a:spcPct val="100000"/>
              </a:lnSpc>
              <a:spcBef>
                <a:spcPts val="0"/>
              </a:spcBef>
              <a:buFont typeface="Arial" panose="020B0604020202020204" pitchFamily="34" charset="0"/>
              <a:buChar char="•"/>
            </a:pPr>
            <a:r>
              <a:rPr lang="nb-NO" sz="1500" dirty="0">
                <a:effectLst/>
                <a:ea typeface="Calibri" panose="020F0502020204030204" pitchFamily="34" charset="0"/>
                <a:cs typeface="Times New Roman" panose="02020603050405020304" pitchFamily="18" charset="0"/>
              </a:rPr>
              <a:t>Vei og mål all mat som sendes. Ta ikke «litt ekstra»</a:t>
            </a:r>
            <a:endParaRPr lang="nn-NO" sz="1500" dirty="0">
              <a:effectLst/>
              <a:ea typeface="Calibri" panose="020F0502020204030204" pitchFamily="34" charset="0"/>
              <a:cs typeface="Times New Roman" panose="02020603050405020304" pitchFamily="18" charset="0"/>
            </a:endParaRPr>
          </a:p>
          <a:p>
            <a:pPr marL="285750" lvl="0" indent="-285750">
              <a:lnSpc>
                <a:spcPct val="100000"/>
              </a:lnSpc>
              <a:spcBef>
                <a:spcPts val="0"/>
              </a:spcBef>
              <a:buFont typeface="Arial" panose="020B0604020202020204" pitchFamily="34" charset="0"/>
              <a:buChar char="•"/>
            </a:pPr>
            <a:r>
              <a:rPr lang="nb-NO" sz="1500" dirty="0">
                <a:effectLst/>
                <a:ea typeface="Calibri" panose="020F0502020204030204" pitchFamily="34" charset="0"/>
                <a:cs typeface="Times New Roman" panose="02020603050405020304" pitchFamily="18" charset="0"/>
              </a:rPr>
              <a:t>Lag mindre porsjonsstykker</a:t>
            </a:r>
            <a:endParaRPr lang="nn-NO" sz="1500" dirty="0">
              <a:effectLst/>
              <a:ea typeface="Calibri" panose="020F0502020204030204" pitchFamily="34" charset="0"/>
              <a:cs typeface="Times New Roman" panose="02020603050405020304" pitchFamily="18" charset="0"/>
            </a:endParaRPr>
          </a:p>
          <a:p>
            <a:pPr marL="285750" lvl="0" indent="-285750">
              <a:lnSpc>
                <a:spcPct val="100000"/>
              </a:lnSpc>
              <a:spcBef>
                <a:spcPts val="0"/>
              </a:spcBef>
              <a:buFont typeface="Arial" panose="020B0604020202020204" pitchFamily="34" charset="0"/>
              <a:buChar char="•"/>
            </a:pPr>
            <a:r>
              <a:rPr lang="nb-NO" sz="1500" dirty="0">
                <a:effectLst/>
                <a:ea typeface="Calibri" panose="020F0502020204030204" pitchFamily="34" charset="0"/>
                <a:cs typeface="Times New Roman" panose="02020603050405020304" pitchFamily="18" charset="0"/>
              </a:rPr>
              <a:t>Skjær ikke opp mer frukt og grønt enn nødvendig (skjær heller flere ganger)</a:t>
            </a:r>
            <a:endParaRPr lang="nn-NO" sz="1500" dirty="0">
              <a:effectLst/>
              <a:ea typeface="Calibri" panose="020F0502020204030204" pitchFamily="34" charset="0"/>
              <a:cs typeface="Times New Roman" panose="02020603050405020304" pitchFamily="18" charset="0"/>
            </a:endParaRPr>
          </a:p>
          <a:p>
            <a:pPr marL="285750" lvl="0" indent="-285750">
              <a:lnSpc>
                <a:spcPct val="100000"/>
              </a:lnSpc>
              <a:spcBef>
                <a:spcPts val="0"/>
              </a:spcBef>
              <a:buFont typeface="Arial" panose="020B0604020202020204" pitchFamily="34" charset="0"/>
              <a:buChar char="•"/>
            </a:pPr>
            <a:r>
              <a:rPr lang="nb-NO" sz="1500" dirty="0">
                <a:effectLst/>
                <a:ea typeface="Calibri" panose="020F0502020204030204" pitchFamily="34" charset="0"/>
                <a:cs typeface="Times New Roman" panose="02020603050405020304" pitchFamily="18" charset="0"/>
              </a:rPr>
              <a:t>Ikke vær redd for å gå tom så lenge du kan tilby et alternativ</a:t>
            </a:r>
            <a:endParaRPr lang="nn-NO" sz="1500" dirty="0">
              <a:effectLst/>
              <a:ea typeface="Calibri" panose="020F0502020204030204" pitchFamily="34" charset="0"/>
              <a:cs typeface="Times New Roman" panose="02020603050405020304" pitchFamily="18" charset="0"/>
            </a:endParaRPr>
          </a:p>
          <a:p>
            <a:pPr marL="0" indent="0">
              <a:lnSpc>
                <a:spcPct val="100000"/>
              </a:lnSpc>
              <a:spcBef>
                <a:spcPts val="200"/>
              </a:spcBef>
              <a:buFont typeface="Arial" panose="020B0604020202020204" pitchFamily="34" charset="0"/>
              <a:buNone/>
            </a:pPr>
            <a:endParaRPr lang="nb-NO" sz="1600" dirty="0">
              <a:ea typeface="Calibri" panose="020F0502020204030204" pitchFamily="34" charset="0"/>
              <a:cs typeface="Times New Roman" panose="02020603050405020304" pitchFamily="18" charset="0"/>
            </a:endParaRPr>
          </a:p>
          <a:p>
            <a:pPr marL="0" indent="0">
              <a:lnSpc>
                <a:spcPct val="100000"/>
              </a:lnSpc>
              <a:spcBef>
                <a:spcPts val="200"/>
              </a:spcBef>
              <a:buFont typeface="Arial" panose="020B0604020202020204" pitchFamily="34" charset="0"/>
              <a:buNone/>
            </a:pPr>
            <a:r>
              <a:rPr lang="nb-NO" sz="1600" dirty="0">
                <a:ea typeface="Calibri" panose="020F0502020204030204" pitchFamily="34" charset="0"/>
                <a:cs typeface="Times New Roman" panose="02020603050405020304" pitchFamily="18" charset="0"/>
              </a:rPr>
              <a:t> </a:t>
            </a:r>
            <a:endParaRPr lang="nn-NO" sz="1600" dirty="0">
              <a:ea typeface="Calibri" panose="020F0502020204030204" pitchFamily="34" charset="0"/>
              <a:cs typeface="Times New Roman" panose="02020603050405020304" pitchFamily="18" charset="0"/>
            </a:endParaRPr>
          </a:p>
          <a:p>
            <a:pPr marL="0" indent="0">
              <a:lnSpc>
                <a:spcPct val="100000"/>
              </a:lnSpc>
              <a:spcBef>
                <a:spcPts val="200"/>
              </a:spcBef>
              <a:buFont typeface="Arial" panose="020B0604020202020204" pitchFamily="34" charset="0"/>
              <a:buNone/>
            </a:pPr>
            <a:endParaRPr lang="nn-NO" sz="1600" dirty="0">
              <a:ea typeface="Calibri" panose="020F0502020204030204" pitchFamily="34" charset="0"/>
              <a:cs typeface="Times New Roman" panose="02020603050405020304" pitchFamily="18" charset="0"/>
            </a:endParaRPr>
          </a:p>
          <a:p>
            <a:pPr marL="0" indent="0">
              <a:lnSpc>
                <a:spcPct val="100000"/>
              </a:lnSpc>
              <a:spcBef>
                <a:spcPts val="200"/>
              </a:spcBef>
              <a:buFont typeface="Arial" panose="020B0604020202020204" pitchFamily="34" charset="0"/>
              <a:buNone/>
            </a:pPr>
            <a:endParaRPr lang="nn-NO" sz="1600" dirty="0">
              <a:ea typeface="Calibri" panose="020F0502020204030204" pitchFamily="34" charset="0"/>
              <a:cs typeface="Times New Roman" panose="02020603050405020304" pitchFamily="18" charset="0"/>
            </a:endParaRPr>
          </a:p>
          <a:p>
            <a:pPr marL="0" indent="0">
              <a:lnSpc>
                <a:spcPct val="100000"/>
              </a:lnSpc>
              <a:buFont typeface="Arial" panose="020B0604020202020204" pitchFamily="34" charset="0"/>
              <a:buNone/>
            </a:pPr>
            <a:endParaRPr lang="nb-NO" sz="1600" dirty="0"/>
          </a:p>
        </p:txBody>
      </p:sp>
      <p:sp>
        <p:nvSpPr>
          <p:cNvPr id="12" name="TekstSylinder 11">
            <a:extLst>
              <a:ext uri="{FF2B5EF4-FFF2-40B4-BE49-F238E27FC236}">
                <a16:creationId xmlns:a16="http://schemas.microsoft.com/office/drawing/2014/main" id="{9B90EC15-37FD-D2F3-C07B-455AD6148E61}"/>
              </a:ext>
            </a:extLst>
          </p:cNvPr>
          <p:cNvSpPr txBox="1"/>
          <p:nvPr/>
        </p:nvSpPr>
        <p:spPr>
          <a:xfrm>
            <a:off x="1064986" y="5121972"/>
            <a:ext cx="3216728" cy="1107996"/>
          </a:xfrm>
          <a:prstGeom prst="rect">
            <a:avLst/>
          </a:prstGeom>
          <a:noFill/>
        </p:spPr>
        <p:txBody>
          <a:bodyPr wrap="square" rtlCol="0">
            <a:spAutoFit/>
          </a:bodyPr>
          <a:lstStyle/>
          <a:p>
            <a:r>
              <a:rPr lang="nb-NO" sz="1600" b="1" i="1" dirty="0">
                <a:solidFill>
                  <a:schemeClr val="accent2">
                    <a:lumMod val="75000"/>
                  </a:schemeClr>
                </a:solidFill>
              </a:rPr>
              <a:t>Gjør måltidene innbydende, dekk fint på og gjør det ekstra hyggelig i helgene! </a:t>
            </a:r>
            <a:endParaRPr lang="nb-NO" sz="1600" b="1" i="1" dirty="0">
              <a:solidFill>
                <a:schemeClr val="accent2">
                  <a:lumMod val="75000"/>
                </a:schemeClr>
              </a:solidFill>
              <a:cs typeface="Arial"/>
            </a:endParaRPr>
          </a:p>
          <a:p>
            <a:endParaRPr lang="nb-NO" dirty="0"/>
          </a:p>
        </p:txBody>
      </p:sp>
      <p:cxnSp>
        <p:nvCxnSpPr>
          <p:cNvPr id="16" name="Rett linje 15">
            <a:extLst>
              <a:ext uri="{FF2B5EF4-FFF2-40B4-BE49-F238E27FC236}">
                <a16:creationId xmlns:a16="http://schemas.microsoft.com/office/drawing/2014/main" id="{643D56FC-B9C3-5ACC-311E-DEBFF5ABC2DC}"/>
              </a:ext>
            </a:extLst>
          </p:cNvPr>
          <p:cNvCxnSpPr>
            <a:cxnSpLocks/>
          </p:cNvCxnSpPr>
          <p:nvPr/>
        </p:nvCxnSpPr>
        <p:spPr>
          <a:xfrm>
            <a:off x="963388" y="5165514"/>
            <a:ext cx="0" cy="783730"/>
          </a:xfrm>
          <a:prstGeom prst="line">
            <a:avLst/>
          </a:prstGeom>
          <a:ln w="31750">
            <a:solidFill>
              <a:schemeClr val="accent6"/>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6941265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 name="Rektangel 15">
            <a:extLst>
              <a:ext uri="{FF2B5EF4-FFF2-40B4-BE49-F238E27FC236}">
                <a16:creationId xmlns:a16="http://schemas.microsoft.com/office/drawing/2014/main" id="{7A118A9A-E58D-20F0-E6D9-32376196443D}"/>
              </a:ext>
            </a:extLst>
          </p:cNvPr>
          <p:cNvSpPr/>
          <p:nvPr/>
        </p:nvSpPr>
        <p:spPr>
          <a:xfrm>
            <a:off x="838201" y="5372874"/>
            <a:ext cx="10691632" cy="523220"/>
          </a:xfrm>
          <a:prstGeom prst="rect">
            <a:avLst/>
          </a:prstGeom>
          <a:solidFill>
            <a:schemeClr val="accent3">
              <a:lumMod val="60000"/>
              <a:lumOff val="40000"/>
              <a:alpha val="38407"/>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2" name="Tittel 1">
            <a:extLst>
              <a:ext uri="{FF2B5EF4-FFF2-40B4-BE49-F238E27FC236}">
                <a16:creationId xmlns:a16="http://schemas.microsoft.com/office/drawing/2014/main" id="{52432CFF-41F7-B201-1AE6-80CDBD7E5BAC}"/>
              </a:ext>
            </a:extLst>
          </p:cNvPr>
          <p:cNvSpPr>
            <a:spLocks noGrp="1"/>
          </p:cNvSpPr>
          <p:nvPr>
            <p:ph type="title"/>
          </p:nvPr>
        </p:nvSpPr>
        <p:spPr>
          <a:xfrm>
            <a:off x="612058" y="395549"/>
            <a:ext cx="10515600" cy="1325563"/>
          </a:xfrm>
        </p:spPr>
        <p:txBody>
          <a:bodyPr/>
          <a:lstStyle/>
          <a:p>
            <a:r>
              <a:rPr lang="nb-NO" dirty="0">
                <a:solidFill>
                  <a:schemeClr val="accent1">
                    <a:lumMod val="75000"/>
                  </a:schemeClr>
                </a:solidFill>
                <a:latin typeface="+mn-lt"/>
              </a:rPr>
              <a:t>Flere nyttige hjelpemidler for å lykkes med arbeidet</a:t>
            </a:r>
          </a:p>
        </p:txBody>
      </p:sp>
      <p:pic>
        <p:nvPicPr>
          <p:cNvPr id="4" name="Bilde 3">
            <a:extLst>
              <a:ext uri="{FF2B5EF4-FFF2-40B4-BE49-F238E27FC236}">
                <a16:creationId xmlns:a16="http://schemas.microsoft.com/office/drawing/2014/main" id="{963804D2-B51F-A810-F96E-E36A49A9FFFE}"/>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3001331" y="1776959"/>
            <a:ext cx="1733769" cy="2430303"/>
          </a:xfrm>
          <a:prstGeom prst="rect">
            <a:avLst/>
          </a:prstGeom>
          <a:ln>
            <a:noFill/>
          </a:ln>
          <a:effectLst>
            <a:outerShdw blurRad="292100" dist="139700" dir="2700000" algn="tl" rotWithShape="0">
              <a:srgbClr val="333333">
                <a:alpha val="65000"/>
              </a:srgbClr>
            </a:outerShdw>
          </a:effectLst>
        </p:spPr>
      </p:pic>
      <p:pic>
        <p:nvPicPr>
          <p:cNvPr id="5" name="Bilde 4">
            <a:extLst>
              <a:ext uri="{FF2B5EF4-FFF2-40B4-BE49-F238E27FC236}">
                <a16:creationId xmlns:a16="http://schemas.microsoft.com/office/drawing/2014/main" id="{E8890090-9750-D9D2-3B7D-405DD07B1800}"/>
              </a:ext>
            </a:extLst>
          </p:cNvPr>
          <p:cNvPicPr>
            <a:picLocks noChangeAspect="1"/>
          </p:cNvPicPr>
          <p:nvPr/>
        </p:nvPicPr>
        <p:blipFill>
          <a:blip r:embed="rId4"/>
          <a:srcRect/>
          <a:stretch/>
        </p:blipFill>
        <p:spPr>
          <a:xfrm>
            <a:off x="5343318" y="1773989"/>
            <a:ext cx="1703624" cy="2430303"/>
          </a:xfrm>
          <a:prstGeom prst="rect">
            <a:avLst/>
          </a:prstGeom>
          <a:ln>
            <a:noFill/>
          </a:ln>
          <a:effectLst>
            <a:outerShdw blurRad="292100" dist="139700" dir="2700000" algn="tl" rotWithShape="0">
              <a:srgbClr val="333333">
                <a:alpha val="65000"/>
              </a:srgbClr>
            </a:outerShdw>
          </a:effectLst>
        </p:spPr>
      </p:pic>
      <p:pic>
        <p:nvPicPr>
          <p:cNvPr id="6" name="Bilde 5">
            <a:hlinkClick r:id="rId5"/>
            <a:extLst>
              <a:ext uri="{FF2B5EF4-FFF2-40B4-BE49-F238E27FC236}">
                <a16:creationId xmlns:a16="http://schemas.microsoft.com/office/drawing/2014/main" id="{F7E45143-3F55-76EC-8EC4-BDDBC393B67D}"/>
              </a:ext>
            </a:extLst>
          </p:cNvPr>
          <p:cNvPicPr>
            <a:picLocks noChangeAspect="1"/>
          </p:cNvPicPr>
          <p:nvPr/>
        </p:nvPicPr>
        <p:blipFill rotWithShape="1">
          <a:blip r:embed="rId6" cstate="print">
            <a:extLst>
              <a:ext uri="{28A0092B-C50C-407E-A947-70E740481C1C}">
                <a14:useLocalDpi xmlns:a14="http://schemas.microsoft.com/office/drawing/2010/main"/>
              </a:ext>
            </a:extLst>
          </a:blip>
          <a:srcRect/>
          <a:stretch/>
        </p:blipFill>
        <p:spPr>
          <a:xfrm>
            <a:off x="838200" y="1776959"/>
            <a:ext cx="1731766" cy="2430303"/>
          </a:xfrm>
          <a:prstGeom prst="rect">
            <a:avLst/>
          </a:prstGeom>
          <a:ln>
            <a:noFill/>
          </a:ln>
          <a:effectLst>
            <a:outerShdw blurRad="292100" dist="139700" dir="2700000" algn="tl" rotWithShape="0">
              <a:srgbClr val="333333">
                <a:alpha val="65000"/>
              </a:srgbClr>
            </a:outerShdw>
          </a:effectLst>
        </p:spPr>
      </p:pic>
      <p:pic>
        <p:nvPicPr>
          <p:cNvPr id="7" name="Bilde 6">
            <a:hlinkClick r:id="rId7"/>
            <a:extLst>
              <a:ext uri="{FF2B5EF4-FFF2-40B4-BE49-F238E27FC236}">
                <a16:creationId xmlns:a16="http://schemas.microsoft.com/office/drawing/2014/main" id="{FDA68086-8E47-5987-C0E0-9070EC0A6C42}"/>
              </a:ext>
            </a:extLst>
          </p:cNvPr>
          <p:cNvPicPr>
            <a:picLocks noChangeAspect="1"/>
          </p:cNvPicPr>
          <p:nvPr/>
        </p:nvPicPr>
        <p:blipFill rotWithShape="1">
          <a:blip r:embed="rId8" cstate="print">
            <a:extLst>
              <a:ext uri="{28A0092B-C50C-407E-A947-70E740481C1C}">
                <a14:useLocalDpi xmlns:a14="http://schemas.microsoft.com/office/drawing/2010/main"/>
              </a:ext>
            </a:extLst>
          </a:blip>
          <a:srcRect/>
          <a:stretch/>
        </p:blipFill>
        <p:spPr>
          <a:xfrm>
            <a:off x="7600065" y="1773989"/>
            <a:ext cx="1731767" cy="2430303"/>
          </a:xfrm>
          <a:prstGeom prst="rect">
            <a:avLst/>
          </a:prstGeom>
          <a:ln>
            <a:noFill/>
          </a:ln>
          <a:effectLst>
            <a:outerShdw blurRad="292100" dist="139700" dir="2700000" algn="tl" rotWithShape="0">
              <a:srgbClr val="333333">
                <a:alpha val="65000"/>
              </a:srgbClr>
            </a:outerShdw>
          </a:effectLst>
        </p:spPr>
      </p:pic>
      <p:pic>
        <p:nvPicPr>
          <p:cNvPr id="8" name="Bilde 7">
            <a:hlinkClick r:id="rId9"/>
            <a:extLst>
              <a:ext uri="{FF2B5EF4-FFF2-40B4-BE49-F238E27FC236}">
                <a16:creationId xmlns:a16="http://schemas.microsoft.com/office/drawing/2014/main" id="{9AB32288-FBB1-BA70-62E9-5D082B73BE9C}"/>
              </a:ext>
            </a:extLst>
          </p:cNvPr>
          <p:cNvPicPr>
            <a:picLocks noChangeAspect="1"/>
          </p:cNvPicPr>
          <p:nvPr/>
        </p:nvPicPr>
        <p:blipFill rotWithShape="1">
          <a:blip r:embed="rId10" cstate="print">
            <a:extLst>
              <a:ext uri="{28A0092B-C50C-407E-A947-70E740481C1C}">
                <a14:useLocalDpi xmlns:a14="http://schemas.microsoft.com/office/drawing/2010/main"/>
              </a:ext>
            </a:extLst>
          </a:blip>
          <a:srcRect/>
          <a:stretch/>
        </p:blipFill>
        <p:spPr>
          <a:xfrm>
            <a:off x="9819592" y="1773988"/>
            <a:ext cx="1710240" cy="2430304"/>
          </a:xfrm>
          <a:prstGeom prst="rect">
            <a:avLst/>
          </a:prstGeom>
          <a:ln>
            <a:noFill/>
          </a:ln>
          <a:effectLst>
            <a:outerShdw blurRad="292100" dist="139700" dir="2700000" algn="tl" rotWithShape="0">
              <a:srgbClr val="333333">
                <a:alpha val="65000"/>
              </a:srgbClr>
            </a:outerShdw>
          </a:effectLst>
        </p:spPr>
      </p:pic>
      <p:sp>
        <p:nvSpPr>
          <p:cNvPr id="9" name="TekstSylinder 8">
            <a:extLst>
              <a:ext uri="{FF2B5EF4-FFF2-40B4-BE49-F238E27FC236}">
                <a16:creationId xmlns:a16="http://schemas.microsoft.com/office/drawing/2014/main" id="{8785A24C-66BE-9176-DF99-7D02E7818290}"/>
              </a:ext>
            </a:extLst>
          </p:cNvPr>
          <p:cNvSpPr txBox="1"/>
          <p:nvPr/>
        </p:nvSpPr>
        <p:spPr>
          <a:xfrm>
            <a:off x="765630" y="4528458"/>
            <a:ext cx="1731766" cy="307777"/>
          </a:xfrm>
          <a:prstGeom prst="rect">
            <a:avLst/>
          </a:prstGeom>
          <a:noFill/>
        </p:spPr>
        <p:txBody>
          <a:bodyPr wrap="square" rtlCol="0">
            <a:spAutoFit/>
          </a:bodyPr>
          <a:lstStyle/>
          <a:p>
            <a:pPr marL="285750" indent="-285750">
              <a:buFont typeface="Arial" panose="020B0604020202020204" pitchFamily="34" charset="0"/>
              <a:buChar char="•"/>
            </a:pPr>
            <a:r>
              <a:rPr lang="nb-NO" sz="1400" dirty="0"/>
              <a:t>E-læringskurs</a:t>
            </a:r>
          </a:p>
        </p:txBody>
      </p:sp>
      <p:sp>
        <p:nvSpPr>
          <p:cNvPr id="10" name="TekstSylinder 9">
            <a:extLst>
              <a:ext uri="{FF2B5EF4-FFF2-40B4-BE49-F238E27FC236}">
                <a16:creationId xmlns:a16="http://schemas.microsoft.com/office/drawing/2014/main" id="{2AFED32A-40D6-8FAE-BCC1-3E80A8F984EA}"/>
              </a:ext>
            </a:extLst>
          </p:cNvPr>
          <p:cNvSpPr txBox="1"/>
          <p:nvPr/>
        </p:nvSpPr>
        <p:spPr>
          <a:xfrm>
            <a:off x="2914247" y="4528458"/>
            <a:ext cx="1731766" cy="523220"/>
          </a:xfrm>
          <a:prstGeom prst="rect">
            <a:avLst/>
          </a:prstGeom>
          <a:noFill/>
        </p:spPr>
        <p:txBody>
          <a:bodyPr wrap="square" rtlCol="0">
            <a:spAutoFit/>
          </a:bodyPr>
          <a:lstStyle/>
          <a:p>
            <a:pPr marL="285750" indent="-285750">
              <a:buFont typeface="Arial" panose="020B0604020202020204" pitchFamily="34" charset="0"/>
              <a:buChar char="•"/>
            </a:pPr>
            <a:r>
              <a:rPr lang="nb-NO" sz="1400" dirty="0"/>
              <a:t>Guide til trygg gjenbruk av mat</a:t>
            </a:r>
          </a:p>
        </p:txBody>
      </p:sp>
      <p:sp>
        <p:nvSpPr>
          <p:cNvPr id="11" name="TekstSylinder 10">
            <a:extLst>
              <a:ext uri="{FF2B5EF4-FFF2-40B4-BE49-F238E27FC236}">
                <a16:creationId xmlns:a16="http://schemas.microsoft.com/office/drawing/2014/main" id="{B8C5221F-AD7B-5B73-5DCE-3542B32612EE}"/>
              </a:ext>
            </a:extLst>
          </p:cNvPr>
          <p:cNvSpPr txBox="1"/>
          <p:nvPr/>
        </p:nvSpPr>
        <p:spPr>
          <a:xfrm>
            <a:off x="5178977" y="4528458"/>
            <a:ext cx="2078165" cy="738664"/>
          </a:xfrm>
          <a:prstGeom prst="rect">
            <a:avLst/>
          </a:prstGeom>
          <a:noFill/>
        </p:spPr>
        <p:txBody>
          <a:bodyPr wrap="square" rtlCol="0">
            <a:spAutoFit/>
          </a:bodyPr>
          <a:lstStyle/>
          <a:p>
            <a:pPr marL="285750" indent="-285750">
              <a:buFont typeface="Arial" panose="020B0604020202020204" pitchFamily="34" charset="0"/>
              <a:buChar char="•"/>
            </a:pPr>
            <a:r>
              <a:rPr lang="nb-NO" sz="1400" dirty="0"/>
              <a:t>Veileder for kartlegging (måling) av matsvinn</a:t>
            </a:r>
          </a:p>
        </p:txBody>
      </p:sp>
      <p:sp>
        <p:nvSpPr>
          <p:cNvPr id="13" name="TekstSylinder 12">
            <a:extLst>
              <a:ext uri="{FF2B5EF4-FFF2-40B4-BE49-F238E27FC236}">
                <a16:creationId xmlns:a16="http://schemas.microsoft.com/office/drawing/2014/main" id="{93E4E11E-2C10-1CE4-0E1F-3135E165C532}"/>
              </a:ext>
            </a:extLst>
          </p:cNvPr>
          <p:cNvSpPr txBox="1"/>
          <p:nvPr/>
        </p:nvSpPr>
        <p:spPr>
          <a:xfrm>
            <a:off x="7498467" y="4528458"/>
            <a:ext cx="1833365" cy="738664"/>
          </a:xfrm>
          <a:prstGeom prst="rect">
            <a:avLst/>
          </a:prstGeom>
          <a:noFill/>
        </p:spPr>
        <p:txBody>
          <a:bodyPr wrap="square" rtlCol="0">
            <a:spAutoFit/>
          </a:bodyPr>
          <a:lstStyle/>
          <a:p>
            <a:pPr marL="285750" indent="-285750">
              <a:buFont typeface="Arial" panose="020B0604020202020204" pitchFamily="34" charset="0"/>
              <a:buChar char="•"/>
            </a:pPr>
            <a:r>
              <a:rPr lang="nb-NO" sz="1400" dirty="0"/>
              <a:t>Beste praksis eksempler (fra KM 2020)</a:t>
            </a:r>
          </a:p>
        </p:txBody>
      </p:sp>
      <p:sp>
        <p:nvSpPr>
          <p:cNvPr id="14" name="TekstSylinder 13">
            <a:extLst>
              <a:ext uri="{FF2B5EF4-FFF2-40B4-BE49-F238E27FC236}">
                <a16:creationId xmlns:a16="http://schemas.microsoft.com/office/drawing/2014/main" id="{E2CFB725-DFC9-6504-78A7-EDD41504EF8B}"/>
              </a:ext>
            </a:extLst>
          </p:cNvPr>
          <p:cNvSpPr txBox="1"/>
          <p:nvPr/>
        </p:nvSpPr>
        <p:spPr>
          <a:xfrm>
            <a:off x="9746036" y="4535577"/>
            <a:ext cx="1833365" cy="738664"/>
          </a:xfrm>
          <a:prstGeom prst="rect">
            <a:avLst/>
          </a:prstGeom>
          <a:noFill/>
        </p:spPr>
        <p:txBody>
          <a:bodyPr wrap="square" rtlCol="0">
            <a:spAutoFit/>
          </a:bodyPr>
          <a:lstStyle/>
          <a:p>
            <a:pPr marL="285750" indent="-285750">
              <a:buFont typeface="Arial" panose="020B0604020202020204" pitchFamily="34" charset="0"/>
              <a:buChar char="•"/>
            </a:pPr>
            <a:r>
              <a:rPr lang="nb-NO" sz="1400" dirty="0"/>
              <a:t>NORSUS veileder for omsorgsektoren</a:t>
            </a:r>
          </a:p>
        </p:txBody>
      </p:sp>
      <p:sp>
        <p:nvSpPr>
          <p:cNvPr id="15" name="TekstSylinder 14">
            <a:extLst>
              <a:ext uri="{FF2B5EF4-FFF2-40B4-BE49-F238E27FC236}">
                <a16:creationId xmlns:a16="http://schemas.microsoft.com/office/drawing/2014/main" id="{A1E4EDF6-526F-3776-F7C4-AB8DFB6F9D21}"/>
              </a:ext>
            </a:extLst>
          </p:cNvPr>
          <p:cNvSpPr txBox="1"/>
          <p:nvPr/>
        </p:nvSpPr>
        <p:spPr>
          <a:xfrm>
            <a:off x="838200" y="5465207"/>
            <a:ext cx="10691631" cy="307777"/>
          </a:xfrm>
          <a:prstGeom prst="rect">
            <a:avLst/>
          </a:prstGeom>
          <a:noFill/>
        </p:spPr>
        <p:txBody>
          <a:bodyPr wrap="square" rtlCol="0">
            <a:spAutoFit/>
          </a:bodyPr>
          <a:lstStyle/>
          <a:p>
            <a:pPr algn="ctr"/>
            <a:r>
              <a:rPr lang="nb-NO" sz="1400" dirty="0">
                <a:solidFill>
                  <a:schemeClr val="tx1">
                    <a:lumMod val="65000"/>
                    <a:lumOff val="35000"/>
                  </a:schemeClr>
                </a:solidFill>
              </a:rPr>
              <a:t>KONTAKTINFO:    </a:t>
            </a:r>
            <a:r>
              <a:rPr lang="nb-NO" sz="1400" dirty="0">
                <a:solidFill>
                  <a:schemeClr val="tx1">
                    <a:lumMod val="65000"/>
                    <a:lumOff val="35000"/>
                  </a:schemeClr>
                </a:solidFill>
                <a:hlinkClick r:id="rId11">
                  <a:extLst>
                    <a:ext uri="{A12FA001-AC4F-418D-AE19-62706E023703}">
                      <ahyp:hlinkClr xmlns:ahyp="http://schemas.microsoft.com/office/drawing/2018/hyperlinkcolor" val="tx"/>
                    </a:ext>
                  </a:extLst>
                </a:hlinkClick>
              </a:rPr>
              <a:t>www.matvett.no</a:t>
            </a:r>
            <a:r>
              <a:rPr lang="nb-NO" sz="1400" dirty="0">
                <a:solidFill>
                  <a:schemeClr val="tx1">
                    <a:lumMod val="65000"/>
                    <a:lumOff val="35000"/>
                  </a:schemeClr>
                </a:solidFill>
              </a:rPr>
              <a:t>     </a:t>
            </a:r>
            <a:r>
              <a:rPr lang="nb-NO" sz="1400" dirty="0" err="1">
                <a:solidFill>
                  <a:schemeClr val="tx1">
                    <a:lumMod val="65000"/>
                    <a:lumOff val="35000"/>
                  </a:schemeClr>
                </a:solidFill>
              </a:rPr>
              <a:t>info@matvett.no</a:t>
            </a:r>
            <a:endParaRPr lang="nb-NO" sz="1400" dirty="0">
              <a:solidFill>
                <a:schemeClr val="tx1">
                  <a:lumMod val="65000"/>
                  <a:lumOff val="35000"/>
                </a:schemeClr>
              </a:solidFill>
            </a:endParaRPr>
          </a:p>
        </p:txBody>
      </p:sp>
    </p:spTree>
    <p:extLst>
      <p:ext uri="{BB962C8B-B14F-4D97-AF65-F5344CB8AC3E}">
        <p14:creationId xmlns:p14="http://schemas.microsoft.com/office/powerpoint/2010/main" val="1876935680"/>
      </p:ext>
    </p:extLst>
  </p:cSld>
  <p:clrMapOvr>
    <a:overrideClrMapping bg1="lt1" tx1="dk1" bg2="lt2" tx2="dk2" accent1="accent1" accent2="accent2" accent3="accent3" accent4="accent4" accent5="accent5" accent6="accent6" hlink="hlink" folHlink="folHlink"/>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Avrundet rektangel 13">
            <a:extLst>
              <a:ext uri="{FF2B5EF4-FFF2-40B4-BE49-F238E27FC236}">
                <a16:creationId xmlns:a16="http://schemas.microsoft.com/office/drawing/2014/main" id="{4D51DEDA-5E46-B995-B30B-E7613722937C}"/>
              </a:ext>
            </a:extLst>
          </p:cNvPr>
          <p:cNvSpPr/>
          <p:nvPr/>
        </p:nvSpPr>
        <p:spPr>
          <a:xfrm>
            <a:off x="872832" y="1537855"/>
            <a:ext cx="3340539" cy="4585855"/>
          </a:xfrm>
          <a:prstGeom prst="roundRect">
            <a:avLst/>
          </a:prstGeom>
          <a:noFill/>
          <a:ln w="28575" cap="flat" cmpd="sng" algn="ctr">
            <a:solidFill>
              <a:schemeClr val="accent2"/>
            </a:solidFill>
            <a:prstDash val="dash"/>
            <a:round/>
            <a:headEnd type="none" w="med" len="med"/>
            <a:tailEnd type="none" w="med" len="med"/>
            <a:extLst>
              <a:ext uri="{C807C97D-BFC1-408E-A445-0C87EB9F89A2}">
                <ask:lineSketchStyleProps xmlns:ask="http://schemas.microsoft.com/office/drawing/2018/sketchyshapes" sd="1219033472">
                  <a:custGeom>
                    <a:avLst/>
                    <a:gdLst>
                      <a:gd name="connsiteX0" fmla="*/ 0 w 3340539"/>
                      <a:gd name="connsiteY0" fmla="*/ 556768 h 4696690"/>
                      <a:gd name="connsiteX1" fmla="*/ 556768 w 3340539"/>
                      <a:gd name="connsiteY1" fmla="*/ 0 h 4696690"/>
                      <a:gd name="connsiteX2" fmla="*/ 1158059 w 3340539"/>
                      <a:gd name="connsiteY2" fmla="*/ 0 h 4696690"/>
                      <a:gd name="connsiteX3" fmla="*/ 1692540 w 3340539"/>
                      <a:gd name="connsiteY3" fmla="*/ 0 h 4696690"/>
                      <a:gd name="connsiteX4" fmla="*/ 2204750 w 3340539"/>
                      <a:gd name="connsiteY4" fmla="*/ 0 h 4696690"/>
                      <a:gd name="connsiteX5" fmla="*/ 2783771 w 3340539"/>
                      <a:gd name="connsiteY5" fmla="*/ 0 h 4696690"/>
                      <a:gd name="connsiteX6" fmla="*/ 3340539 w 3340539"/>
                      <a:gd name="connsiteY6" fmla="*/ 556768 h 4696690"/>
                      <a:gd name="connsiteX7" fmla="*/ 3340539 w 3340539"/>
                      <a:gd name="connsiteY7" fmla="*/ 1153960 h 4696690"/>
                      <a:gd name="connsiteX8" fmla="*/ 3340539 w 3340539"/>
                      <a:gd name="connsiteY8" fmla="*/ 1822816 h 4696690"/>
                      <a:gd name="connsiteX9" fmla="*/ 3340539 w 3340539"/>
                      <a:gd name="connsiteY9" fmla="*/ 2312513 h 4696690"/>
                      <a:gd name="connsiteX10" fmla="*/ 3340539 w 3340539"/>
                      <a:gd name="connsiteY10" fmla="*/ 2909706 h 4696690"/>
                      <a:gd name="connsiteX11" fmla="*/ 3340539 w 3340539"/>
                      <a:gd name="connsiteY11" fmla="*/ 3506898 h 4696690"/>
                      <a:gd name="connsiteX12" fmla="*/ 3340539 w 3340539"/>
                      <a:gd name="connsiteY12" fmla="*/ 4139922 h 4696690"/>
                      <a:gd name="connsiteX13" fmla="*/ 2783771 w 3340539"/>
                      <a:gd name="connsiteY13" fmla="*/ 4696690 h 4696690"/>
                      <a:gd name="connsiteX14" fmla="*/ 2227020 w 3340539"/>
                      <a:gd name="connsiteY14" fmla="*/ 4696690 h 4696690"/>
                      <a:gd name="connsiteX15" fmla="*/ 1670270 w 3340539"/>
                      <a:gd name="connsiteY15" fmla="*/ 4696690 h 4696690"/>
                      <a:gd name="connsiteX16" fmla="*/ 1068979 w 3340539"/>
                      <a:gd name="connsiteY16" fmla="*/ 4696690 h 4696690"/>
                      <a:gd name="connsiteX17" fmla="*/ 556768 w 3340539"/>
                      <a:gd name="connsiteY17" fmla="*/ 4696690 h 4696690"/>
                      <a:gd name="connsiteX18" fmla="*/ 0 w 3340539"/>
                      <a:gd name="connsiteY18" fmla="*/ 4139922 h 4696690"/>
                      <a:gd name="connsiteX19" fmla="*/ 0 w 3340539"/>
                      <a:gd name="connsiteY19" fmla="*/ 3614393 h 4696690"/>
                      <a:gd name="connsiteX20" fmla="*/ 0 w 3340539"/>
                      <a:gd name="connsiteY20" fmla="*/ 3017200 h 4696690"/>
                      <a:gd name="connsiteX21" fmla="*/ 0 w 3340539"/>
                      <a:gd name="connsiteY21" fmla="*/ 2491671 h 4696690"/>
                      <a:gd name="connsiteX22" fmla="*/ 0 w 3340539"/>
                      <a:gd name="connsiteY22" fmla="*/ 1894479 h 4696690"/>
                      <a:gd name="connsiteX23" fmla="*/ 0 w 3340539"/>
                      <a:gd name="connsiteY23" fmla="*/ 1404781 h 4696690"/>
                      <a:gd name="connsiteX24" fmla="*/ 0 w 3340539"/>
                      <a:gd name="connsiteY24" fmla="*/ 556768 h 46966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3340539" h="4696690" extrusionOk="0">
                        <a:moveTo>
                          <a:pt x="0" y="556768"/>
                        </a:moveTo>
                        <a:cubicBezTo>
                          <a:pt x="-63361" y="210192"/>
                          <a:pt x="171430" y="29216"/>
                          <a:pt x="556768" y="0"/>
                        </a:cubicBezTo>
                        <a:cubicBezTo>
                          <a:pt x="681394" y="-863"/>
                          <a:pt x="866950" y="40326"/>
                          <a:pt x="1158059" y="0"/>
                        </a:cubicBezTo>
                        <a:cubicBezTo>
                          <a:pt x="1449168" y="-40326"/>
                          <a:pt x="1555029" y="31147"/>
                          <a:pt x="1692540" y="0"/>
                        </a:cubicBezTo>
                        <a:cubicBezTo>
                          <a:pt x="1830051" y="-31147"/>
                          <a:pt x="2035642" y="26238"/>
                          <a:pt x="2204750" y="0"/>
                        </a:cubicBezTo>
                        <a:cubicBezTo>
                          <a:pt x="2373858" y="-26238"/>
                          <a:pt x="2632685" y="47336"/>
                          <a:pt x="2783771" y="0"/>
                        </a:cubicBezTo>
                        <a:cubicBezTo>
                          <a:pt x="3116128" y="-51169"/>
                          <a:pt x="3262613" y="237341"/>
                          <a:pt x="3340539" y="556768"/>
                        </a:cubicBezTo>
                        <a:cubicBezTo>
                          <a:pt x="3381528" y="711047"/>
                          <a:pt x="3289528" y="868606"/>
                          <a:pt x="3340539" y="1153960"/>
                        </a:cubicBezTo>
                        <a:cubicBezTo>
                          <a:pt x="3391550" y="1439314"/>
                          <a:pt x="3331074" y="1507648"/>
                          <a:pt x="3340539" y="1822816"/>
                        </a:cubicBezTo>
                        <a:cubicBezTo>
                          <a:pt x="3350004" y="2137984"/>
                          <a:pt x="3338965" y="2200954"/>
                          <a:pt x="3340539" y="2312513"/>
                        </a:cubicBezTo>
                        <a:cubicBezTo>
                          <a:pt x="3342113" y="2424072"/>
                          <a:pt x="3337904" y="2747602"/>
                          <a:pt x="3340539" y="2909706"/>
                        </a:cubicBezTo>
                        <a:cubicBezTo>
                          <a:pt x="3343174" y="3071810"/>
                          <a:pt x="3275718" y="3256300"/>
                          <a:pt x="3340539" y="3506898"/>
                        </a:cubicBezTo>
                        <a:cubicBezTo>
                          <a:pt x="3405360" y="3757496"/>
                          <a:pt x="3330839" y="3983329"/>
                          <a:pt x="3340539" y="4139922"/>
                        </a:cubicBezTo>
                        <a:cubicBezTo>
                          <a:pt x="3389527" y="4507423"/>
                          <a:pt x="3121136" y="4670536"/>
                          <a:pt x="2783771" y="4696690"/>
                        </a:cubicBezTo>
                        <a:cubicBezTo>
                          <a:pt x="2636587" y="4729100"/>
                          <a:pt x="2486651" y="4664877"/>
                          <a:pt x="2227020" y="4696690"/>
                        </a:cubicBezTo>
                        <a:cubicBezTo>
                          <a:pt x="1967389" y="4728503"/>
                          <a:pt x="1919217" y="4664887"/>
                          <a:pt x="1670270" y="4696690"/>
                        </a:cubicBezTo>
                        <a:cubicBezTo>
                          <a:pt x="1421323" y="4728493"/>
                          <a:pt x="1357855" y="4681068"/>
                          <a:pt x="1068979" y="4696690"/>
                        </a:cubicBezTo>
                        <a:cubicBezTo>
                          <a:pt x="780103" y="4712312"/>
                          <a:pt x="811429" y="4666669"/>
                          <a:pt x="556768" y="4696690"/>
                        </a:cubicBezTo>
                        <a:cubicBezTo>
                          <a:pt x="211276" y="4764632"/>
                          <a:pt x="25269" y="4466193"/>
                          <a:pt x="0" y="4139922"/>
                        </a:cubicBezTo>
                        <a:cubicBezTo>
                          <a:pt x="-11485" y="3903271"/>
                          <a:pt x="11433" y="3798085"/>
                          <a:pt x="0" y="3614393"/>
                        </a:cubicBezTo>
                        <a:cubicBezTo>
                          <a:pt x="-11433" y="3430701"/>
                          <a:pt x="6886" y="3151719"/>
                          <a:pt x="0" y="3017200"/>
                        </a:cubicBezTo>
                        <a:cubicBezTo>
                          <a:pt x="-6886" y="2882681"/>
                          <a:pt x="16916" y="2623605"/>
                          <a:pt x="0" y="2491671"/>
                        </a:cubicBezTo>
                        <a:cubicBezTo>
                          <a:pt x="-16916" y="2359737"/>
                          <a:pt x="28468" y="2104639"/>
                          <a:pt x="0" y="1894479"/>
                        </a:cubicBezTo>
                        <a:cubicBezTo>
                          <a:pt x="-28468" y="1684319"/>
                          <a:pt x="5060" y="1639531"/>
                          <a:pt x="0" y="1404781"/>
                        </a:cubicBezTo>
                        <a:cubicBezTo>
                          <a:pt x="-5060" y="1170031"/>
                          <a:pt x="76489" y="839209"/>
                          <a:pt x="0" y="556768"/>
                        </a:cubicBezTo>
                        <a:close/>
                      </a:path>
                    </a:pathLst>
                  </a:custGeom>
                  <ask:type>
                    <ask:lineSketchNone/>
                  </ask:type>
                </ask:lineSketchStyleProps>
              </a:ext>
            </a:extLst>
          </a:ln>
        </p:spPr>
        <p:style>
          <a:lnRef idx="0">
            <a:scrgbClr r="0" g="0" b="0"/>
          </a:lnRef>
          <a:fillRef idx="0">
            <a:scrgbClr r="0" g="0" b="0"/>
          </a:fillRef>
          <a:effectRef idx="0">
            <a:scrgbClr r="0" g="0" b="0"/>
          </a:effectRef>
          <a:fontRef idx="minor">
            <a:schemeClr val="accent2"/>
          </a:fontRef>
        </p:style>
        <p:txBody>
          <a:bodyPr rtlCol="0" anchor="ctr"/>
          <a:lstStyle/>
          <a:p>
            <a:pPr algn="ctr"/>
            <a:endParaRPr lang="nb-NO"/>
          </a:p>
        </p:txBody>
      </p:sp>
      <p:sp>
        <p:nvSpPr>
          <p:cNvPr id="2" name="Tittel 1">
            <a:extLst>
              <a:ext uri="{FF2B5EF4-FFF2-40B4-BE49-F238E27FC236}">
                <a16:creationId xmlns:a16="http://schemas.microsoft.com/office/drawing/2014/main" id="{F912E6B0-89DE-6C3C-22C4-DEC68C001784}"/>
              </a:ext>
            </a:extLst>
          </p:cNvPr>
          <p:cNvSpPr>
            <a:spLocks noGrp="1"/>
          </p:cNvSpPr>
          <p:nvPr>
            <p:ph type="title"/>
          </p:nvPr>
        </p:nvSpPr>
        <p:spPr>
          <a:xfrm>
            <a:off x="838199" y="365125"/>
            <a:ext cx="10967357" cy="1325563"/>
          </a:xfrm>
        </p:spPr>
        <p:txBody>
          <a:bodyPr/>
          <a:lstStyle/>
          <a:p>
            <a:r>
              <a:rPr lang="nb-NO" dirty="0">
                <a:solidFill>
                  <a:schemeClr val="accent1">
                    <a:lumMod val="75000"/>
                  </a:schemeClr>
                </a:solidFill>
                <a:latin typeface="+mn-lt"/>
              </a:rPr>
              <a:t>Å redusere matsvinn er viktig for vår virksomhet</a:t>
            </a:r>
          </a:p>
        </p:txBody>
      </p:sp>
      <p:sp>
        <p:nvSpPr>
          <p:cNvPr id="13" name="Plassholder for innhold 2">
            <a:extLst>
              <a:ext uri="{FF2B5EF4-FFF2-40B4-BE49-F238E27FC236}">
                <a16:creationId xmlns:a16="http://schemas.microsoft.com/office/drawing/2014/main" id="{8731EE0E-5B15-32D0-487F-4BFBE222916D}"/>
              </a:ext>
            </a:extLst>
          </p:cNvPr>
          <p:cNvSpPr txBox="1">
            <a:spLocks/>
          </p:cNvSpPr>
          <p:nvPr/>
        </p:nvSpPr>
        <p:spPr>
          <a:xfrm>
            <a:off x="872832" y="1768686"/>
            <a:ext cx="3340539" cy="552087"/>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0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r>
              <a:rPr lang="nb-NO" sz="1600" b="1" dirty="0">
                <a:solidFill>
                  <a:schemeClr val="accent2">
                    <a:lumMod val="75000"/>
                  </a:schemeClr>
                </a:solidFill>
                <a:ea typeface="Calibri" panose="020F0502020204030204" pitchFamily="34" charset="0"/>
                <a:cs typeface="Times New Roman" panose="02020603050405020304" pitchFamily="18" charset="0"/>
              </a:rPr>
              <a:t>SAMFUNNSANSVAR</a:t>
            </a:r>
            <a:endParaRPr lang="nb-NO" sz="1600" b="1" dirty="0">
              <a:solidFill>
                <a:schemeClr val="accent2">
                  <a:lumMod val="75000"/>
                </a:schemeClr>
              </a:solidFill>
            </a:endParaRPr>
          </a:p>
        </p:txBody>
      </p:sp>
      <p:pic>
        <p:nvPicPr>
          <p:cNvPr id="10" name="Picture 2" descr="Restaurant- og matfag Vg1 - Avtalen for å redusere matsvinn - NDLA">
            <a:extLst>
              <a:ext uri="{FF2B5EF4-FFF2-40B4-BE49-F238E27FC236}">
                <a16:creationId xmlns:a16="http://schemas.microsoft.com/office/drawing/2014/main" id="{ECE9889F-23A5-D862-E32C-3FD32E644739}"/>
              </a:ext>
            </a:extLst>
          </p:cNvPr>
          <p:cNvPicPr>
            <a:picLocks noChangeAspect="1" noChangeArrowheads="1"/>
          </p:cNvPicPr>
          <p:nvPr/>
        </p:nvPicPr>
        <p:blipFill rotWithShape="1">
          <a:blip r:embed="rId2" cstate="print">
            <a:extLst>
              <a:ext uri="{28A0092B-C50C-407E-A947-70E740481C1C}">
                <a14:useLocalDpi xmlns:a14="http://schemas.microsoft.com/office/drawing/2010/main"/>
              </a:ext>
            </a:extLst>
          </a:blip>
          <a:srcRect/>
          <a:stretch/>
        </p:blipFill>
        <p:spPr bwMode="auto">
          <a:xfrm>
            <a:off x="1090897" y="2249267"/>
            <a:ext cx="2904408" cy="1881648"/>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3" name="Plassholder for innhold 2">
            <a:extLst>
              <a:ext uri="{FF2B5EF4-FFF2-40B4-BE49-F238E27FC236}">
                <a16:creationId xmlns:a16="http://schemas.microsoft.com/office/drawing/2014/main" id="{751200A6-7AF4-5BA7-A3DD-3D3312F98ECC}"/>
              </a:ext>
            </a:extLst>
          </p:cNvPr>
          <p:cNvSpPr>
            <a:spLocks noGrp="1"/>
          </p:cNvSpPr>
          <p:nvPr>
            <p:ph idx="1"/>
          </p:nvPr>
        </p:nvSpPr>
        <p:spPr>
          <a:xfrm>
            <a:off x="1048125" y="4241811"/>
            <a:ext cx="3165246" cy="1604805"/>
          </a:xfrm>
        </p:spPr>
        <p:txBody>
          <a:bodyPr>
            <a:normAutofit/>
          </a:bodyPr>
          <a:lstStyle/>
          <a:p>
            <a:pPr marL="0" indent="0">
              <a:lnSpc>
                <a:spcPct val="100000"/>
              </a:lnSpc>
              <a:buNone/>
            </a:pPr>
            <a:r>
              <a:rPr lang="nb-NO" sz="1400" dirty="0">
                <a:solidFill>
                  <a:schemeClr val="bg2">
                    <a:lumMod val="10000"/>
                  </a:schemeClr>
                </a:solidFill>
                <a:effectLst/>
                <a:ea typeface="Calibri" panose="020F0502020204030204" pitchFamily="34" charset="0"/>
                <a:cs typeface="Times New Roman" panose="02020603050405020304" pitchFamily="18" charset="0"/>
              </a:rPr>
              <a:t>Å kaste mat er uetisk og sosialt uakseptabelt med tanke på hvor mange som sulter eller er feilernært i verden. Det er viktig å vise at vi tar et bevisst samfunnsansvar og gjør vårt beste for å kaste minst mulig mat. Dermed viser vi bærekraft i praksis. </a:t>
            </a:r>
            <a:endParaRPr lang="nn-NO" sz="1400" dirty="0">
              <a:solidFill>
                <a:schemeClr val="bg2">
                  <a:lumMod val="10000"/>
                </a:schemeClr>
              </a:solidFill>
              <a:effectLst/>
              <a:ea typeface="Calibri" panose="020F0502020204030204" pitchFamily="34" charset="0"/>
              <a:cs typeface="Times New Roman" panose="02020603050405020304" pitchFamily="18" charset="0"/>
            </a:endParaRPr>
          </a:p>
          <a:p>
            <a:pPr marL="0" indent="0">
              <a:buNone/>
            </a:pPr>
            <a:endParaRPr lang="nb-NO" sz="1400" dirty="0"/>
          </a:p>
        </p:txBody>
      </p:sp>
      <p:sp>
        <p:nvSpPr>
          <p:cNvPr id="19" name="Avrundet rektangel 18">
            <a:extLst>
              <a:ext uri="{FF2B5EF4-FFF2-40B4-BE49-F238E27FC236}">
                <a16:creationId xmlns:a16="http://schemas.microsoft.com/office/drawing/2014/main" id="{B7685DB1-F32A-D7AF-FF28-94EC62C42F5A}"/>
              </a:ext>
            </a:extLst>
          </p:cNvPr>
          <p:cNvSpPr/>
          <p:nvPr/>
        </p:nvSpPr>
        <p:spPr>
          <a:xfrm>
            <a:off x="4452637" y="1537854"/>
            <a:ext cx="3340539" cy="4585855"/>
          </a:xfrm>
          <a:prstGeom prst="roundRect">
            <a:avLst/>
          </a:prstGeom>
          <a:noFill/>
          <a:ln w="28575" cap="flat" cmpd="sng" algn="ctr">
            <a:solidFill>
              <a:schemeClr val="accent2"/>
            </a:solidFill>
            <a:prstDash val="dash"/>
            <a:round/>
            <a:headEnd type="none" w="med" len="med"/>
            <a:tailEnd type="none" w="med" len="med"/>
            <a:extLst>
              <a:ext uri="{C807C97D-BFC1-408E-A445-0C87EB9F89A2}">
                <ask:lineSketchStyleProps xmlns:ask="http://schemas.microsoft.com/office/drawing/2018/sketchyshapes" sd="1219033472">
                  <a:custGeom>
                    <a:avLst/>
                    <a:gdLst>
                      <a:gd name="connsiteX0" fmla="*/ 0 w 3340539"/>
                      <a:gd name="connsiteY0" fmla="*/ 556768 h 4696690"/>
                      <a:gd name="connsiteX1" fmla="*/ 556768 w 3340539"/>
                      <a:gd name="connsiteY1" fmla="*/ 0 h 4696690"/>
                      <a:gd name="connsiteX2" fmla="*/ 1158059 w 3340539"/>
                      <a:gd name="connsiteY2" fmla="*/ 0 h 4696690"/>
                      <a:gd name="connsiteX3" fmla="*/ 1692540 w 3340539"/>
                      <a:gd name="connsiteY3" fmla="*/ 0 h 4696690"/>
                      <a:gd name="connsiteX4" fmla="*/ 2204750 w 3340539"/>
                      <a:gd name="connsiteY4" fmla="*/ 0 h 4696690"/>
                      <a:gd name="connsiteX5" fmla="*/ 2783771 w 3340539"/>
                      <a:gd name="connsiteY5" fmla="*/ 0 h 4696690"/>
                      <a:gd name="connsiteX6" fmla="*/ 3340539 w 3340539"/>
                      <a:gd name="connsiteY6" fmla="*/ 556768 h 4696690"/>
                      <a:gd name="connsiteX7" fmla="*/ 3340539 w 3340539"/>
                      <a:gd name="connsiteY7" fmla="*/ 1153960 h 4696690"/>
                      <a:gd name="connsiteX8" fmla="*/ 3340539 w 3340539"/>
                      <a:gd name="connsiteY8" fmla="*/ 1822816 h 4696690"/>
                      <a:gd name="connsiteX9" fmla="*/ 3340539 w 3340539"/>
                      <a:gd name="connsiteY9" fmla="*/ 2312513 h 4696690"/>
                      <a:gd name="connsiteX10" fmla="*/ 3340539 w 3340539"/>
                      <a:gd name="connsiteY10" fmla="*/ 2909706 h 4696690"/>
                      <a:gd name="connsiteX11" fmla="*/ 3340539 w 3340539"/>
                      <a:gd name="connsiteY11" fmla="*/ 3506898 h 4696690"/>
                      <a:gd name="connsiteX12" fmla="*/ 3340539 w 3340539"/>
                      <a:gd name="connsiteY12" fmla="*/ 4139922 h 4696690"/>
                      <a:gd name="connsiteX13" fmla="*/ 2783771 w 3340539"/>
                      <a:gd name="connsiteY13" fmla="*/ 4696690 h 4696690"/>
                      <a:gd name="connsiteX14" fmla="*/ 2227020 w 3340539"/>
                      <a:gd name="connsiteY14" fmla="*/ 4696690 h 4696690"/>
                      <a:gd name="connsiteX15" fmla="*/ 1670270 w 3340539"/>
                      <a:gd name="connsiteY15" fmla="*/ 4696690 h 4696690"/>
                      <a:gd name="connsiteX16" fmla="*/ 1068979 w 3340539"/>
                      <a:gd name="connsiteY16" fmla="*/ 4696690 h 4696690"/>
                      <a:gd name="connsiteX17" fmla="*/ 556768 w 3340539"/>
                      <a:gd name="connsiteY17" fmla="*/ 4696690 h 4696690"/>
                      <a:gd name="connsiteX18" fmla="*/ 0 w 3340539"/>
                      <a:gd name="connsiteY18" fmla="*/ 4139922 h 4696690"/>
                      <a:gd name="connsiteX19" fmla="*/ 0 w 3340539"/>
                      <a:gd name="connsiteY19" fmla="*/ 3614393 h 4696690"/>
                      <a:gd name="connsiteX20" fmla="*/ 0 w 3340539"/>
                      <a:gd name="connsiteY20" fmla="*/ 3017200 h 4696690"/>
                      <a:gd name="connsiteX21" fmla="*/ 0 w 3340539"/>
                      <a:gd name="connsiteY21" fmla="*/ 2491671 h 4696690"/>
                      <a:gd name="connsiteX22" fmla="*/ 0 w 3340539"/>
                      <a:gd name="connsiteY22" fmla="*/ 1894479 h 4696690"/>
                      <a:gd name="connsiteX23" fmla="*/ 0 w 3340539"/>
                      <a:gd name="connsiteY23" fmla="*/ 1404781 h 4696690"/>
                      <a:gd name="connsiteX24" fmla="*/ 0 w 3340539"/>
                      <a:gd name="connsiteY24" fmla="*/ 556768 h 46966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3340539" h="4696690" extrusionOk="0">
                        <a:moveTo>
                          <a:pt x="0" y="556768"/>
                        </a:moveTo>
                        <a:cubicBezTo>
                          <a:pt x="-63361" y="210192"/>
                          <a:pt x="171430" y="29216"/>
                          <a:pt x="556768" y="0"/>
                        </a:cubicBezTo>
                        <a:cubicBezTo>
                          <a:pt x="681394" y="-863"/>
                          <a:pt x="866950" y="40326"/>
                          <a:pt x="1158059" y="0"/>
                        </a:cubicBezTo>
                        <a:cubicBezTo>
                          <a:pt x="1449168" y="-40326"/>
                          <a:pt x="1555029" y="31147"/>
                          <a:pt x="1692540" y="0"/>
                        </a:cubicBezTo>
                        <a:cubicBezTo>
                          <a:pt x="1830051" y="-31147"/>
                          <a:pt x="2035642" y="26238"/>
                          <a:pt x="2204750" y="0"/>
                        </a:cubicBezTo>
                        <a:cubicBezTo>
                          <a:pt x="2373858" y="-26238"/>
                          <a:pt x="2632685" y="47336"/>
                          <a:pt x="2783771" y="0"/>
                        </a:cubicBezTo>
                        <a:cubicBezTo>
                          <a:pt x="3116128" y="-51169"/>
                          <a:pt x="3262613" y="237341"/>
                          <a:pt x="3340539" y="556768"/>
                        </a:cubicBezTo>
                        <a:cubicBezTo>
                          <a:pt x="3381528" y="711047"/>
                          <a:pt x="3289528" y="868606"/>
                          <a:pt x="3340539" y="1153960"/>
                        </a:cubicBezTo>
                        <a:cubicBezTo>
                          <a:pt x="3391550" y="1439314"/>
                          <a:pt x="3331074" y="1507648"/>
                          <a:pt x="3340539" y="1822816"/>
                        </a:cubicBezTo>
                        <a:cubicBezTo>
                          <a:pt x="3350004" y="2137984"/>
                          <a:pt x="3338965" y="2200954"/>
                          <a:pt x="3340539" y="2312513"/>
                        </a:cubicBezTo>
                        <a:cubicBezTo>
                          <a:pt x="3342113" y="2424072"/>
                          <a:pt x="3337904" y="2747602"/>
                          <a:pt x="3340539" y="2909706"/>
                        </a:cubicBezTo>
                        <a:cubicBezTo>
                          <a:pt x="3343174" y="3071810"/>
                          <a:pt x="3275718" y="3256300"/>
                          <a:pt x="3340539" y="3506898"/>
                        </a:cubicBezTo>
                        <a:cubicBezTo>
                          <a:pt x="3405360" y="3757496"/>
                          <a:pt x="3330839" y="3983329"/>
                          <a:pt x="3340539" y="4139922"/>
                        </a:cubicBezTo>
                        <a:cubicBezTo>
                          <a:pt x="3389527" y="4507423"/>
                          <a:pt x="3121136" y="4670536"/>
                          <a:pt x="2783771" y="4696690"/>
                        </a:cubicBezTo>
                        <a:cubicBezTo>
                          <a:pt x="2636587" y="4729100"/>
                          <a:pt x="2486651" y="4664877"/>
                          <a:pt x="2227020" y="4696690"/>
                        </a:cubicBezTo>
                        <a:cubicBezTo>
                          <a:pt x="1967389" y="4728503"/>
                          <a:pt x="1919217" y="4664887"/>
                          <a:pt x="1670270" y="4696690"/>
                        </a:cubicBezTo>
                        <a:cubicBezTo>
                          <a:pt x="1421323" y="4728493"/>
                          <a:pt x="1357855" y="4681068"/>
                          <a:pt x="1068979" y="4696690"/>
                        </a:cubicBezTo>
                        <a:cubicBezTo>
                          <a:pt x="780103" y="4712312"/>
                          <a:pt x="811429" y="4666669"/>
                          <a:pt x="556768" y="4696690"/>
                        </a:cubicBezTo>
                        <a:cubicBezTo>
                          <a:pt x="211276" y="4764632"/>
                          <a:pt x="25269" y="4466193"/>
                          <a:pt x="0" y="4139922"/>
                        </a:cubicBezTo>
                        <a:cubicBezTo>
                          <a:pt x="-11485" y="3903271"/>
                          <a:pt x="11433" y="3798085"/>
                          <a:pt x="0" y="3614393"/>
                        </a:cubicBezTo>
                        <a:cubicBezTo>
                          <a:pt x="-11433" y="3430701"/>
                          <a:pt x="6886" y="3151719"/>
                          <a:pt x="0" y="3017200"/>
                        </a:cubicBezTo>
                        <a:cubicBezTo>
                          <a:pt x="-6886" y="2882681"/>
                          <a:pt x="16916" y="2623605"/>
                          <a:pt x="0" y="2491671"/>
                        </a:cubicBezTo>
                        <a:cubicBezTo>
                          <a:pt x="-16916" y="2359737"/>
                          <a:pt x="28468" y="2104639"/>
                          <a:pt x="0" y="1894479"/>
                        </a:cubicBezTo>
                        <a:cubicBezTo>
                          <a:pt x="-28468" y="1684319"/>
                          <a:pt x="5060" y="1639531"/>
                          <a:pt x="0" y="1404781"/>
                        </a:cubicBezTo>
                        <a:cubicBezTo>
                          <a:pt x="-5060" y="1170031"/>
                          <a:pt x="76489" y="839209"/>
                          <a:pt x="0" y="556768"/>
                        </a:cubicBezTo>
                        <a:close/>
                      </a:path>
                    </a:pathLst>
                  </a:custGeom>
                  <ask:type>
                    <ask:lineSketchNone/>
                  </ask:type>
                </ask:lineSketchStyleProps>
              </a:ext>
            </a:extLst>
          </a:ln>
        </p:spPr>
        <p:style>
          <a:lnRef idx="0">
            <a:scrgbClr r="0" g="0" b="0"/>
          </a:lnRef>
          <a:fillRef idx="0">
            <a:scrgbClr r="0" g="0" b="0"/>
          </a:fillRef>
          <a:effectRef idx="0">
            <a:scrgbClr r="0" g="0" b="0"/>
          </a:effectRef>
          <a:fontRef idx="minor">
            <a:schemeClr val="accent2"/>
          </a:fontRef>
        </p:style>
        <p:txBody>
          <a:bodyPr rtlCol="0" anchor="ctr"/>
          <a:lstStyle/>
          <a:p>
            <a:pPr algn="ctr"/>
            <a:endParaRPr lang="nb-NO"/>
          </a:p>
        </p:txBody>
      </p:sp>
      <p:sp>
        <p:nvSpPr>
          <p:cNvPr id="20" name="Avrundet rektangel 19">
            <a:extLst>
              <a:ext uri="{FF2B5EF4-FFF2-40B4-BE49-F238E27FC236}">
                <a16:creationId xmlns:a16="http://schemas.microsoft.com/office/drawing/2014/main" id="{692328E7-3067-D5C9-4119-C67C7C5581FF}"/>
              </a:ext>
            </a:extLst>
          </p:cNvPr>
          <p:cNvSpPr/>
          <p:nvPr/>
        </p:nvSpPr>
        <p:spPr>
          <a:xfrm>
            <a:off x="8047101" y="1537854"/>
            <a:ext cx="3340539" cy="4585855"/>
          </a:xfrm>
          <a:prstGeom prst="roundRect">
            <a:avLst/>
          </a:prstGeom>
          <a:noFill/>
          <a:ln w="28575" cap="flat" cmpd="sng" algn="ctr">
            <a:solidFill>
              <a:schemeClr val="accent2"/>
            </a:solidFill>
            <a:prstDash val="dash"/>
            <a:round/>
            <a:headEnd type="none" w="med" len="med"/>
            <a:tailEnd type="none" w="med" len="med"/>
            <a:extLst>
              <a:ext uri="{C807C97D-BFC1-408E-A445-0C87EB9F89A2}">
                <ask:lineSketchStyleProps xmlns:ask="http://schemas.microsoft.com/office/drawing/2018/sketchyshapes" sd="1219033472">
                  <a:custGeom>
                    <a:avLst/>
                    <a:gdLst>
                      <a:gd name="connsiteX0" fmla="*/ 0 w 3340539"/>
                      <a:gd name="connsiteY0" fmla="*/ 556768 h 4696690"/>
                      <a:gd name="connsiteX1" fmla="*/ 556768 w 3340539"/>
                      <a:gd name="connsiteY1" fmla="*/ 0 h 4696690"/>
                      <a:gd name="connsiteX2" fmla="*/ 1158059 w 3340539"/>
                      <a:gd name="connsiteY2" fmla="*/ 0 h 4696690"/>
                      <a:gd name="connsiteX3" fmla="*/ 1692540 w 3340539"/>
                      <a:gd name="connsiteY3" fmla="*/ 0 h 4696690"/>
                      <a:gd name="connsiteX4" fmla="*/ 2204750 w 3340539"/>
                      <a:gd name="connsiteY4" fmla="*/ 0 h 4696690"/>
                      <a:gd name="connsiteX5" fmla="*/ 2783771 w 3340539"/>
                      <a:gd name="connsiteY5" fmla="*/ 0 h 4696690"/>
                      <a:gd name="connsiteX6" fmla="*/ 3340539 w 3340539"/>
                      <a:gd name="connsiteY6" fmla="*/ 556768 h 4696690"/>
                      <a:gd name="connsiteX7" fmla="*/ 3340539 w 3340539"/>
                      <a:gd name="connsiteY7" fmla="*/ 1153960 h 4696690"/>
                      <a:gd name="connsiteX8" fmla="*/ 3340539 w 3340539"/>
                      <a:gd name="connsiteY8" fmla="*/ 1822816 h 4696690"/>
                      <a:gd name="connsiteX9" fmla="*/ 3340539 w 3340539"/>
                      <a:gd name="connsiteY9" fmla="*/ 2312513 h 4696690"/>
                      <a:gd name="connsiteX10" fmla="*/ 3340539 w 3340539"/>
                      <a:gd name="connsiteY10" fmla="*/ 2909706 h 4696690"/>
                      <a:gd name="connsiteX11" fmla="*/ 3340539 w 3340539"/>
                      <a:gd name="connsiteY11" fmla="*/ 3506898 h 4696690"/>
                      <a:gd name="connsiteX12" fmla="*/ 3340539 w 3340539"/>
                      <a:gd name="connsiteY12" fmla="*/ 4139922 h 4696690"/>
                      <a:gd name="connsiteX13" fmla="*/ 2783771 w 3340539"/>
                      <a:gd name="connsiteY13" fmla="*/ 4696690 h 4696690"/>
                      <a:gd name="connsiteX14" fmla="*/ 2227020 w 3340539"/>
                      <a:gd name="connsiteY14" fmla="*/ 4696690 h 4696690"/>
                      <a:gd name="connsiteX15" fmla="*/ 1670270 w 3340539"/>
                      <a:gd name="connsiteY15" fmla="*/ 4696690 h 4696690"/>
                      <a:gd name="connsiteX16" fmla="*/ 1068979 w 3340539"/>
                      <a:gd name="connsiteY16" fmla="*/ 4696690 h 4696690"/>
                      <a:gd name="connsiteX17" fmla="*/ 556768 w 3340539"/>
                      <a:gd name="connsiteY17" fmla="*/ 4696690 h 4696690"/>
                      <a:gd name="connsiteX18" fmla="*/ 0 w 3340539"/>
                      <a:gd name="connsiteY18" fmla="*/ 4139922 h 4696690"/>
                      <a:gd name="connsiteX19" fmla="*/ 0 w 3340539"/>
                      <a:gd name="connsiteY19" fmla="*/ 3614393 h 4696690"/>
                      <a:gd name="connsiteX20" fmla="*/ 0 w 3340539"/>
                      <a:gd name="connsiteY20" fmla="*/ 3017200 h 4696690"/>
                      <a:gd name="connsiteX21" fmla="*/ 0 w 3340539"/>
                      <a:gd name="connsiteY21" fmla="*/ 2491671 h 4696690"/>
                      <a:gd name="connsiteX22" fmla="*/ 0 w 3340539"/>
                      <a:gd name="connsiteY22" fmla="*/ 1894479 h 4696690"/>
                      <a:gd name="connsiteX23" fmla="*/ 0 w 3340539"/>
                      <a:gd name="connsiteY23" fmla="*/ 1404781 h 4696690"/>
                      <a:gd name="connsiteX24" fmla="*/ 0 w 3340539"/>
                      <a:gd name="connsiteY24" fmla="*/ 556768 h 46966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3340539" h="4696690" extrusionOk="0">
                        <a:moveTo>
                          <a:pt x="0" y="556768"/>
                        </a:moveTo>
                        <a:cubicBezTo>
                          <a:pt x="-63361" y="210192"/>
                          <a:pt x="171430" y="29216"/>
                          <a:pt x="556768" y="0"/>
                        </a:cubicBezTo>
                        <a:cubicBezTo>
                          <a:pt x="681394" y="-863"/>
                          <a:pt x="866950" y="40326"/>
                          <a:pt x="1158059" y="0"/>
                        </a:cubicBezTo>
                        <a:cubicBezTo>
                          <a:pt x="1449168" y="-40326"/>
                          <a:pt x="1555029" y="31147"/>
                          <a:pt x="1692540" y="0"/>
                        </a:cubicBezTo>
                        <a:cubicBezTo>
                          <a:pt x="1830051" y="-31147"/>
                          <a:pt x="2035642" y="26238"/>
                          <a:pt x="2204750" y="0"/>
                        </a:cubicBezTo>
                        <a:cubicBezTo>
                          <a:pt x="2373858" y="-26238"/>
                          <a:pt x="2632685" y="47336"/>
                          <a:pt x="2783771" y="0"/>
                        </a:cubicBezTo>
                        <a:cubicBezTo>
                          <a:pt x="3116128" y="-51169"/>
                          <a:pt x="3262613" y="237341"/>
                          <a:pt x="3340539" y="556768"/>
                        </a:cubicBezTo>
                        <a:cubicBezTo>
                          <a:pt x="3381528" y="711047"/>
                          <a:pt x="3289528" y="868606"/>
                          <a:pt x="3340539" y="1153960"/>
                        </a:cubicBezTo>
                        <a:cubicBezTo>
                          <a:pt x="3391550" y="1439314"/>
                          <a:pt x="3331074" y="1507648"/>
                          <a:pt x="3340539" y="1822816"/>
                        </a:cubicBezTo>
                        <a:cubicBezTo>
                          <a:pt x="3350004" y="2137984"/>
                          <a:pt x="3338965" y="2200954"/>
                          <a:pt x="3340539" y="2312513"/>
                        </a:cubicBezTo>
                        <a:cubicBezTo>
                          <a:pt x="3342113" y="2424072"/>
                          <a:pt x="3337904" y="2747602"/>
                          <a:pt x="3340539" y="2909706"/>
                        </a:cubicBezTo>
                        <a:cubicBezTo>
                          <a:pt x="3343174" y="3071810"/>
                          <a:pt x="3275718" y="3256300"/>
                          <a:pt x="3340539" y="3506898"/>
                        </a:cubicBezTo>
                        <a:cubicBezTo>
                          <a:pt x="3405360" y="3757496"/>
                          <a:pt x="3330839" y="3983329"/>
                          <a:pt x="3340539" y="4139922"/>
                        </a:cubicBezTo>
                        <a:cubicBezTo>
                          <a:pt x="3389527" y="4507423"/>
                          <a:pt x="3121136" y="4670536"/>
                          <a:pt x="2783771" y="4696690"/>
                        </a:cubicBezTo>
                        <a:cubicBezTo>
                          <a:pt x="2636587" y="4729100"/>
                          <a:pt x="2486651" y="4664877"/>
                          <a:pt x="2227020" y="4696690"/>
                        </a:cubicBezTo>
                        <a:cubicBezTo>
                          <a:pt x="1967389" y="4728503"/>
                          <a:pt x="1919217" y="4664887"/>
                          <a:pt x="1670270" y="4696690"/>
                        </a:cubicBezTo>
                        <a:cubicBezTo>
                          <a:pt x="1421323" y="4728493"/>
                          <a:pt x="1357855" y="4681068"/>
                          <a:pt x="1068979" y="4696690"/>
                        </a:cubicBezTo>
                        <a:cubicBezTo>
                          <a:pt x="780103" y="4712312"/>
                          <a:pt x="811429" y="4666669"/>
                          <a:pt x="556768" y="4696690"/>
                        </a:cubicBezTo>
                        <a:cubicBezTo>
                          <a:pt x="211276" y="4764632"/>
                          <a:pt x="25269" y="4466193"/>
                          <a:pt x="0" y="4139922"/>
                        </a:cubicBezTo>
                        <a:cubicBezTo>
                          <a:pt x="-11485" y="3903271"/>
                          <a:pt x="11433" y="3798085"/>
                          <a:pt x="0" y="3614393"/>
                        </a:cubicBezTo>
                        <a:cubicBezTo>
                          <a:pt x="-11433" y="3430701"/>
                          <a:pt x="6886" y="3151719"/>
                          <a:pt x="0" y="3017200"/>
                        </a:cubicBezTo>
                        <a:cubicBezTo>
                          <a:pt x="-6886" y="2882681"/>
                          <a:pt x="16916" y="2623605"/>
                          <a:pt x="0" y="2491671"/>
                        </a:cubicBezTo>
                        <a:cubicBezTo>
                          <a:pt x="-16916" y="2359737"/>
                          <a:pt x="28468" y="2104639"/>
                          <a:pt x="0" y="1894479"/>
                        </a:cubicBezTo>
                        <a:cubicBezTo>
                          <a:pt x="-28468" y="1684319"/>
                          <a:pt x="5060" y="1639531"/>
                          <a:pt x="0" y="1404781"/>
                        </a:cubicBezTo>
                        <a:cubicBezTo>
                          <a:pt x="-5060" y="1170031"/>
                          <a:pt x="76489" y="839209"/>
                          <a:pt x="0" y="556768"/>
                        </a:cubicBezTo>
                        <a:close/>
                      </a:path>
                    </a:pathLst>
                  </a:custGeom>
                  <ask:type>
                    <ask:lineSketchNone/>
                  </ask:type>
                </ask:lineSketchStyleProps>
              </a:ext>
            </a:extLst>
          </a:ln>
        </p:spPr>
        <p:style>
          <a:lnRef idx="0">
            <a:scrgbClr r="0" g="0" b="0"/>
          </a:lnRef>
          <a:fillRef idx="0">
            <a:scrgbClr r="0" g="0" b="0"/>
          </a:fillRef>
          <a:effectRef idx="0">
            <a:scrgbClr r="0" g="0" b="0"/>
          </a:effectRef>
          <a:fontRef idx="minor">
            <a:schemeClr val="accent2"/>
          </a:fontRef>
        </p:style>
        <p:txBody>
          <a:bodyPr rtlCol="0" anchor="ctr"/>
          <a:lstStyle/>
          <a:p>
            <a:pPr algn="ctr"/>
            <a:endParaRPr lang="nb-NO"/>
          </a:p>
        </p:txBody>
      </p:sp>
      <p:sp>
        <p:nvSpPr>
          <p:cNvPr id="21" name="Plassholder for innhold 2">
            <a:extLst>
              <a:ext uri="{FF2B5EF4-FFF2-40B4-BE49-F238E27FC236}">
                <a16:creationId xmlns:a16="http://schemas.microsoft.com/office/drawing/2014/main" id="{A207879B-CC57-2A96-A046-49E08A0C88E7}"/>
              </a:ext>
            </a:extLst>
          </p:cNvPr>
          <p:cNvSpPr txBox="1">
            <a:spLocks/>
          </p:cNvSpPr>
          <p:nvPr/>
        </p:nvSpPr>
        <p:spPr>
          <a:xfrm>
            <a:off x="4459559" y="1773818"/>
            <a:ext cx="3340539" cy="593217"/>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0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r>
              <a:rPr lang="nb-NO" sz="1600" b="1" dirty="0">
                <a:solidFill>
                  <a:schemeClr val="accent2">
                    <a:lumMod val="75000"/>
                  </a:schemeClr>
                </a:solidFill>
                <a:ea typeface="Calibri" panose="020F0502020204030204" pitchFamily="34" charset="0"/>
                <a:cs typeface="Times New Roman" panose="02020603050405020304" pitchFamily="18" charset="0"/>
              </a:rPr>
              <a:t>SPARTE KOSTNADER</a:t>
            </a:r>
            <a:endParaRPr lang="nb-NO" sz="1600" b="1" dirty="0">
              <a:solidFill>
                <a:schemeClr val="accent2">
                  <a:lumMod val="75000"/>
                </a:schemeClr>
              </a:solidFill>
            </a:endParaRPr>
          </a:p>
        </p:txBody>
      </p:sp>
      <p:sp>
        <p:nvSpPr>
          <p:cNvPr id="23" name="Plassholder for innhold 2">
            <a:extLst>
              <a:ext uri="{FF2B5EF4-FFF2-40B4-BE49-F238E27FC236}">
                <a16:creationId xmlns:a16="http://schemas.microsoft.com/office/drawing/2014/main" id="{DF27D736-7598-5920-13DA-8397EFE6A39D}"/>
              </a:ext>
            </a:extLst>
          </p:cNvPr>
          <p:cNvSpPr txBox="1">
            <a:spLocks/>
          </p:cNvSpPr>
          <p:nvPr/>
        </p:nvSpPr>
        <p:spPr>
          <a:xfrm>
            <a:off x="4688769" y="4244133"/>
            <a:ext cx="3165246" cy="1602483"/>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0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buNone/>
            </a:pPr>
            <a:r>
              <a:rPr lang="nb-NO" sz="1400" dirty="0">
                <a:ea typeface="Calibri" panose="020F0502020204030204" pitchFamily="34" charset="0"/>
                <a:cs typeface="Calibri"/>
              </a:rPr>
              <a:t>Redusert matsvinn kan spare kostnader og øke effektiviteten og ressursutnyttelsen. I tillegg har arbeidet </a:t>
            </a:r>
            <a:r>
              <a:rPr lang="nb-NO" sz="1400" dirty="0">
                <a:effectLst/>
                <a:ea typeface="Calibri" panose="020F0502020204030204" pitchFamily="34" charset="0"/>
                <a:cs typeface="Calibri"/>
              </a:rPr>
              <a:t>med </a:t>
            </a:r>
            <a:r>
              <a:rPr lang="nb-NO" sz="1400" dirty="0">
                <a:ea typeface="Calibri" panose="020F0502020204030204" pitchFamily="34" charset="0"/>
                <a:cs typeface="Calibri"/>
              </a:rPr>
              <a:t>å redusere matsvinn positive miljøeffekter </a:t>
            </a:r>
            <a:r>
              <a:rPr lang="nb-NO" sz="1400" dirty="0">
                <a:effectLst/>
                <a:ea typeface="Calibri" panose="020F0502020204030204" pitchFamily="34" charset="0"/>
                <a:cs typeface="Calibri"/>
              </a:rPr>
              <a:t>og </a:t>
            </a:r>
            <a:r>
              <a:rPr lang="nb-NO" sz="1400" dirty="0">
                <a:ea typeface="Calibri" panose="020F0502020204030204" pitchFamily="34" charset="0"/>
                <a:cs typeface="Calibri"/>
              </a:rPr>
              <a:t>kan øke bevissthet </a:t>
            </a:r>
            <a:r>
              <a:rPr lang="nb-NO" sz="1400" dirty="0">
                <a:effectLst/>
                <a:ea typeface="Calibri" panose="020F0502020204030204" pitchFamily="34" charset="0"/>
                <a:cs typeface="Calibri"/>
              </a:rPr>
              <a:t>og </a:t>
            </a:r>
            <a:r>
              <a:rPr lang="nb-NO" sz="1400" dirty="0">
                <a:ea typeface="Calibri" panose="020F0502020204030204" pitchFamily="34" charset="0"/>
                <a:cs typeface="Calibri"/>
              </a:rPr>
              <a:t>engasjement</a:t>
            </a:r>
            <a:r>
              <a:rPr lang="nb-NO" sz="1400" dirty="0">
                <a:effectLst/>
                <a:ea typeface="Calibri" panose="020F0502020204030204" pitchFamily="34" charset="0"/>
                <a:cs typeface="Calibri"/>
              </a:rPr>
              <a:t>.</a:t>
            </a:r>
            <a:endParaRPr lang="nb-NO" sz="1400" dirty="0">
              <a:cs typeface="Calibri"/>
            </a:endParaRPr>
          </a:p>
          <a:p>
            <a:pPr marL="0" indent="0">
              <a:buFont typeface="Arial" panose="020B0604020202020204" pitchFamily="34" charset="0"/>
              <a:buNone/>
            </a:pPr>
            <a:endParaRPr lang="nb-NO" sz="1400" dirty="0"/>
          </a:p>
        </p:txBody>
      </p:sp>
      <p:pic>
        <p:nvPicPr>
          <p:cNvPr id="26" name="Bilde 25" descr="Et bilde som inneholder person, Menneskeansikt, klær, mat&#10;&#10;Automatisk generert beskrivelse">
            <a:extLst>
              <a:ext uri="{FF2B5EF4-FFF2-40B4-BE49-F238E27FC236}">
                <a16:creationId xmlns:a16="http://schemas.microsoft.com/office/drawing/2014/main" id="{29C41E4A-F21A-345E-106D-86B37C33E737}"/>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4688769" y="2215065"/>
            <a:ext cx="2921440" cy="1948231"/>
          </a:xfrm>
          <a:prstGeom prst="rect">
            <a:avLst/>
          </a:prstGeom>
          <a:ln>
            <a:noFill/>
          </a:ln>
          <a:effectLst>
            <a:softEdge rad="112500"/>
          </a:effectLst>
        </p:spPr>
      </p:pic>
      <p:pic>
        <p:nvPicPr>
          <p:cNvPr id="27" name="Picture 6" descr="Klima og miljø — YS">
            <a:extLst>
              <a:ext uri="{FF2B5EF4-FFF2-40B4-BE49-F238E27FC236}">
                <a16:creationId xmlns:a16="http://schemas.microsoft.com/office/drawing/2014/main" id="{D51CA9AD-E183-DE5C-5239-4CFA3F59F88C}"/>
              </a:ext>
            </a:extLst>
          </p:cNvPr>
          <p:cNvPicPr>
            <a:picLocks noChangeAspect="1" noChangeArrowheads="1"/>
          </p:cNvPicPr>
          <p:nvPr/>
        </p:nvPicPr>
        <p:blipFill rotWithShape="1">
          <a:blip r:embed="rId4" cstate="hqprint">
            <a:extLst>
              <a:ext uri="{28A0092B-C50C-407E-A947-70E740481C1C}">
                <a14:useLocalDpi xmlns:a14="http://schemas.microsoft.com/office/drawing/2010/main"/>
              </a:ext>
            </a:extLst>
          </a:blip>
          <a:srcRect/>
          <a:stretch/>
        </p:blipFill>
        <p:spPr bwMode="auto">
          <a:xfrm>
            <a:off x="8289757" y="2216725"/>
            <a:ext cx="2935149" cy="1974281"/>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30" name="Plassholder for innhold 2">
            <a:extLst>
              <a:ext uri="{FF2B5EF4-FFF2-40B4-BE49-F238E27FC236}">
                <a16:creationId xmlns:a16="http://schemas.microsoft.com/office/drawing/2014/main" id="{879112E6-9A4C-5C87-258E-FF44678F9F51}"/>
              </a:ext>
            </a:extLst>
          </p:cNvPr>
          <p:cNvSpPr txBox="1">
            <a:spLocks/>
          </p:cNvSpPr>
          <p:nvPr/>
        </p:nvSpPr>
        <p:spPr>
          <a:xfrm>
            <a:off x="8047904" y="1773818"/>
            <a:ext cx="3340539" cy="593217"/>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0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r>
              <a:rPr lang="nb-NO" sz="1600" b="1" dirty="0">
                <a:solidFill>
                  <a:schemeClr val="accent2">
                    <a:lumMod val="75000"/>
                  </a:schemeClr>
                </a:solidFill>
                <a:ea typeface="Calibri" panose="020F0502020204030204" pitchFamily="34" charset="0"/>
                <a:cs typeface="Times New Roman" panose="02020603050405020304" pitchFamily="18" charset="0"/>
              </a:rPr>
              <a:t>KLIMA &amp; MILJØ</a:t>
            </a:r>
            <a:endParaRPr lang="nb-NO" sz="1600" b="1" dirty="0">
              <a:solidFill>
                <a:schemeClr val="accent2">
                  <a:lumMod val="75000"/>
                </a:schemeClr>
              </a:solidFill>
            </a:endParaRPr>
          </a:p>
        </p:txBody>
      </p:sp>
      <p:sp>
        <p:nvSpPr>
          <p:cNvPr id="31" name="Plassholder for innhold 2">
            <a:extLst>
              <a:ext uri="{FF2B5EF4-FFF2-40B4-BE49-F238E27FC236}">
                <a16:creationId xmlns:a16="http://schemas.microsoft.com/office/drawing/2014/main" id="{640D4BAD-83C5-6889-D0D0-0311FDBAC8A2}"/>
              </a:ext>
            </a:extLst>
          </p:cNvPr>
          <p:cNvSpPr txBox="1">
            <a:spLocks/>
          </p:cNvSpPr>
          <p:nvPr/>
        </p:nvSpPr>
        <p:spPr>
          <a:xfrm>
            <a:off x="8307676" y="4202568"/>
            <a:ext cx="3079964" cy="1974281"/>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0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buNone/>
            </a:pPr>
            <a:r>
              <a:rPr lang="nb-NO" sz="1400" dirty="0">
                <a:effectLst/>
                <a:ea typeface="Calibri" panose="020F0502020204030204" pitchFamily="34" charset="0"/>
                <a:cs typeface="Times New Roman" panose="02020603050405020304" pitchFamily="18" charset="0"/>
              </a:rPr>
              <a:t>Globalt står matproduksjon for 30 prosent av menneskeskapte klimagassutslipp. Matproduksjon er også veldig ressurskrevende og mindre matsvinn vil frigjøre land-arealer, føre til lavere bruk av vann og energi og bidra til reduserte klimagassutslipp.</a:t>
            </a:r>
            <a:endParaRPr lang="nn-NO" sz="1400" dirty="0">
              <a:effectLst/>
              <a:ea typeface="Calibri" panose="020F0502020204030204" pitchFamily="34" charset="0"/>
              <a:cs typeface="Times New Roman" panose="02020603050405020304" pitchFamily="18" charset="0"/>
            </a:endParaRPr>
          </a:p>
          <a:p>
            <a:pPr marL="0" indent="0">
              <a:buNone/>
            </a:pPr>
            <a:endParaRPr lang="nb-NO" sz="1400" dirty="0"/>
          </a:p>
        </p:txBody>
      </p:sp>
    </p:spTree>
    <p:extLst>
      <p:ext uri="{BB962C8B-B14F-4D97-AF65-F5344CB8AC3E}">
        <p14:creationId xmlns:p14="http://schemas.microsoft.com/office/powerpoint/2010/main" val="226914248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27ED5A18-ED5B-7A78-36BF-69C6A4BAA01F}"/>
              </a:ext>
            </a:extLst>
          </p:cNvPr>
          <p:cNvSpPr>
            <a:spLocks noGrp="1"/>
          </p:cNvSpPr>
          <p:nvPr>
            <p:ph type="title"/>
          </p:nvPr>
        </p:nvSpPr>
        <p:spPr>
          <a:xfrm>
            <a:off x="838200" y="242764"/>
            <a:ext cx="10515600" cy="1325563"/>
          </a:xfrm>
        </p:spPr>
        <p:txBody>
          <a:bodyPr/>
          <a:lstStyle/>
          <a:p>
            <a:r>
              <a:rPr lang="nb-NO" dirty="0">
                <a:solidFill>
                  <a:schemeClr val="accent1">
                    <a:lumMod val="75000"/>
                  </a:schemeClr>
                </a:solidFill>
                <a:latin typeface="+mn-lt"/>
              </a:rPr>
              <a:t>Måltidet er viktig for beboerne</a:t>
            </a:r>
          </a:p>
        </p:txBody>
      </p:sp>
      <p:sp>
        <p:nvSpPr>
          <p:cNvPr id="3" name="Plassholder for innhold 2">
            <a:extLst>
              <a:ext uri="{FF2B5EF4-FFF2-40B4-BE49-F238E27FC236}">
                <a16:creationId xmlns:a16="http://schemas.microsoft.com/office/drawing/2014/main" id="{1E3B0A36-C03B-5F0F-4615-3ADDE5DC894F}"/>
              </a:ext>
            </a:extLst>
          </p:cNvPr>
          <p:cNvSpPr>
            <a:spLocks noGrp="1"/>
          </p:cNvSpPr>
          <p:nvPr>
            <p:ph idx="1"/>
          </p:nvPr>
        </p:nvSpPr>
        <p:spPr>
          <a:xfrm>
            <a:off x="838200" y="1790987"/>
            <a:ext cx="5590308" cy="4353502"/>
          </a:xfrm>
        </p:spPr>
        <p:txBody>
          <a:bodyPr>
            <a:normAutofit fontScale="92500" lnSpcReduction="10000"/>
          </a:bodyPr>
          <a:lstStyle/>
          <a:p>
            <a:pPr>
              <a:lnSpc>
                <a:spcPct val="110000"/>
              </a:lnSpc>
            </a:pPr>
            <a:r>
              <a:rPr lang="nb-NO" sz="2000" dirty="0">
                <a:effectLst/>
                <a:ea typeface="Calibri" panose="020F0502020204030204" pitchFamily="34" charset="0"/>
                <a:cs typeface="Times New Roman" panose="02020603050405020304" pitchFamily="18" charset="0"/>
              </a:rPr>
              <a:t>Mange brukere i pleie- og omsorgstjenesten har ernæringsrelaterte problemer som underernæring og feilernæring. </a:t>
            </a:r>
          </a:p>
          <a:p>
            <a:pPr>
              <a:lnSpc>
                <a:spcPct val="110000"/>
              </a:lnSpc>
            </a:pPr>
            <a:r>
              <a:rPr lang="nb-NO" sz="2000" dirty="0">
                <a:effectLst/>
                <a:ea typeface="Calibri" panose="020F0502020204030204" pitchFamily="34" charset="0"/>
                <a:cs typeface="Times New Roman" panose="02020603050405020304" pitchFamily="18" charset="0"/>
              </a:rPr>
              <a:t>Et godt mattilbud, et hyggelig måltidsmiljø og opplevelsen av å håndtere og mestre mat og måltidsituasjoner er sentralt for helse og trivsel. Å arbeide med reduksjon av matsvinn må derfor ikke gå på bekostning av systematisk arbeid med ernæring. </a:t>
            </a:r>
            <a:endParaRPr lang="nn-NO" sz="2000" dirty="0">
              <a:effectLst/>
              <a:ea typeface="Calibri" panose="020F0502020204030204" pitchFamily="34" charset="0"/>
              <a:cs typeface="Times New Roman" panose="02020603050405020304" pitchFamily="18" charset="0"/>
            </a:endParaRPr>
          </a:p>
          <a:p>
            <a:pPr>
              <a:lnSpc>
                <a:spcPct val="110000"/>
              </a:lnSpc>
            </a:pPr>
            <a:r>
              <a:rPr lang="nb-NO" sz="2000" dirty="0">
                <a:effectLst/>
                <a:ea typeface="Calibri" panose="020F0502020204030204" pitchFamily="34" charset="0"/>
                <a:cs typeface="Times New Roman" panose="02020603050405020304" pitchFamily="18" charset="0"/>
              </a:rPr>
              <a:t>Ved å ta hensyn til den enkeltes behov under laging og servering av maten vil en kunne sikre at maten blir spist og dermed bidra til å redusere matsvinnet. </a:t>
            </a:r>
            <a:endParaRPr lang="nn-NO" sz="2000" dirty="0">
              <a:effectLst/>
              <a:ea typeface="Calibri" panose="020F0502020204030204" pitchFamily="34" charset="0"/>
              <a:cs typeface="Times New Roman" panose="02020603050405020304" pitchFamily="18" charset="0"/>
            </a:endParaRPr>
          </a:p>
          <a:p>
            <a:endParaRPr lang="nb-NO" dirty="0"/>
          </a:p>
        </p:txBody>
      </p:sp>
      <p:pic>
        <p:nvPicPr>
          <p:cNvPr id="6" name="Bilde 5" descr="Et bilde som inneholder person, mat, klær, dekketøy&#10;&#10;Automatisk generert beskrivelse">
            <a:extLst>
              <a:ext uri="{FF2B5EF4-FFF2-40B4-BE49-F238E27FC236}">
                <a16:creationId xmlns:a16="http://schemas.microsoft.com/office/drawing/2014/main" id="{FC0604DC-F3E7-717A-50E6-074D1EB0706E}"/>
              </a:ext>
            </a:extLst>
          </p:cNvPr>
          <p:cNvPicPr>
            <a:picLocks noChangeAspect="1"/>
          </p:cNvPicPr>
          <p:nvPr/>
        </p:nvPicPr>
        <p:blipFill rotWithShape="1">
          <a:blip r:embed="rId2" cstate="print">
            <a:extLst>
              <a:ext uri="{28A0092B-C50C-407E-A947-70E740481C1C}">
                <a14:useLocalDpi xmlns:a14="http://schemas.microsoft.com/office/drawing/2010/main"/>
              </a:ext>
            </a:extLst>
          </a:blip>
          <a:srcRect/>
          <a:stretch/>
        </p:blipFill>
        <p:spPr>
          <a:xfrm>
            <a:off x="6428508" y="1987041"/>
            <a:ext cx="5081321" cy="3934788"/>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344201993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Bilde 5">
            <a:extLst>
              <a:ext uri="{FF2B5EF4-FFF2-40B4-BE49-F238E27FC236}">
                <a16:creationId xmlns:a16="http://schemas.microsoft.com/office/drawing/2014/main" id="{7C129F9F-C87F-183B-DB44-87F4C2CCE142}"/>
              </a:ext>
            </a:extLst>
          </p:cNvPr>
          <p:cNvPicPr>
            <a:picLocks noChangeAspect="1"/>
          </p:cNvPicPr>
          <p:nvPr/>
        </p:nvPicPr>
        <p:blipFill rotWithShape="1">
          <a:blip r:embed="rId2" cstate="print">
            <a:extLst>
              <a:ext uri="{28A0092B-C50C-407E-A947-70E740481C1C}">
                <a14:useLocalDpi xmlns:a14="http://schemas.microsoft.com/office/drawing/2010/main"/>
              </a:ext>
            </a:extLst>
          </a:blip>
          <a:srcRect r="4198" b="13021"/>
          <a:stretch/>
        </p:blipFill>
        <p:spPr>
          <a:xfrm>
            <a:off x="6369678" y="2940989"/>
            <a:ext cx="5796922" cy="3866211"/>
          </a:xfrm>
          <a:prstGeom prst="rect">
            <a:avLst/>
          </a:prstGeom>
        </p:spPr>
      </p:pic>
      <p:sp>
        <p:nvSpPr>
          <p:cNvPr id="2" name="Tittel 1">
            <a:extLst>
              <a:ext uri="{FF2B5EF4-FFF2-40B4-BE49-F238E27FC236}">
                <a16:creationId xmlns:a16="http://schemas.microsoft.com/office/drawing/2014/main" id="{0EFCEC95-7919-1904-CD9F-DD59E8232B14}"/>
              </a:ext>
            </a:extLst>
          </p:cNvPr>
          <p:cNvSpPr>
            <a:spLocks noGrp="1"/>
          </p:cNvSpPr>
          <p:nvPr>
            <p:ph type="title"/>
          </p:nvPr>
        </p:nvSpPr>
        <p:spPr/>
        <p:txBody>
          <a:bodyPr/>
          <a:lstStyle/>
          <a:p>
            <a:r>
              <a:rPr lang="nb-NO" dirty="0">
                <a:solidFill>
                  <a:schemeClr val="accent1">
                    <a:lumMod val="75000"/>
                  </a:schemeClr>
                </a:solidFill>
                <a:latin typeface="+mn-lt"/>
              </a:rPr>
              <a:t>Begynn med å sette mål og fordele roller</a:t>
            </a:r>
          </a:p>
        </p:txBody>
      </p:sp>
      <p:sp>
        <p:nvSpPr>
          <p:cNvPr id="3" name="Plassholder for innhold 2">
            <a:extLst>
              <a:ext uri="{FF2B5EF4-FFF2-40B4-BE49-F238E27FC236}">
                <a16:creationId xmlns:a16="http://schemas.microsoft.com/office/drawing/2014/main" id="{F230ADFE-9A1B-7620-8070-7E62F09D7FC2}"/>
              </a:ext>
            </a:extLst>
          </p:cNvPr>
          <p:cNvSpPr>
            <a:spLocks noGrp="1"/>
          </p:cNvSpPr>
          <p:nvPr>
            <p:ph idx="1"/>
          </p:nvPr>
        </p:nvSpPr>
        <p:spPr>
          <a:xfrm>
            <a:off x="838200" y="1825625"/>
            <a:ext cx="9321800" cy="1786819"/>
          </a:xfrm>
        </p:spPr>
        <p:txBody>
          <a:bodyPr>
            <a:normAutofit/>
          </a:bodyPr>
          <a:lstStyle/>
          <a:p>
            <a:pPr>
              <a:lnSpc>
                <a:spcPct val="100000"/>
              </a:lnSpc>
            </a:pPr>
            <a:r>
              <a:rPr lang="nb-NO" sz="1600" b="1" dirty="0">
                <a:effectLst/>
                <a:ea typeface="Calibri" panose="020F0502020204030204" pitchFamily="34" charset="0"/>
                <a:cs typeface="Times New Roman" panose="02020603050405020304" pitchFamily="18" charset="0"/>
              </a:rPr>
              <a:t>Definer en klar målsetning</a:t>
            </a:r>
            <a:r>
              <a:rPr lang="nb-NO" sz="1600" dirty="0">
                <a:effectLst/>
                <a:ea typeface="Calibri" panose="020F0502020204030204" pitchFamily="34" charset="0"/>
                <a:cs typeface="Times New Roman" panose="02020603050405020304" pitchFamily="18" charset="0"/>
              </a:rPr>
              <a:t> for arbeidet mot matsvinn, for eksempel 10 % reduksjon i løpet av det første året, 20 % reduksjon det andre året. Sørg for å involvere de ansatte i arbeidet med å definere en målsetning som både er ambisiøs og realistisk. Synliggjør målene og arbeidet gjennom interne kanaler og sosiale medier. Det er også motiverende for de ansatte. God og tydelig kommunikasjon er nødvendig for å involvere ansatte og sikre eierskap til arbeidet.</a:t>
            </a:r>
            <a:endParaRPr lang="nb-NO" sz="1600" dirty="0"/>
          </a:p>
        </p:txBody>
      </p:sp>
      <p:sp>
        <p:nvSpPr>
          <p:cNvPr id="4" name="TekstSylinder 3">
            <a:extLst>
              <a:ext uri="{FF2B5EF4-FFF2-40B4-BE49-F238E27FC236}">
                <a16:creationId xmlns:a16="http://schemas.microsoft.com/office/drawing/2014/main" id="{6316FF1D-53D4-D662-891A-E5C6A8D35ADB}"/>
              </a:ext>
            </a:extLst>
          </p:cNvPr>
          <p:cNvSpPr txBox="1"/>
          <p:nvPr/>
        </p:nvSpPr>
        <p:spPr>
          <a:xfrm>
            <a:off x="1065610" y="3272824"/>
            <a:ext cx="8213858" cy="3046988"/>
          </a:xfrm>
          <a:prstGeom prst="rect">
            <a:avLst/>
          </a:prstGeom>
          <a:noFill/>
        </p:spPr>
        <p:txBody>
          <a:bodyPr wrap="square" rtlCol="0">
            <a:spAutoFit/>
          </a:bodyPr>
          <a:lstStyle/>
          <a:p>
            <a:r>
              <a:rPr lang="nb-NO" sz="1600" b="1" dirty="0">
                <a:effectLst/>
                <a:ea typeface="Calibri" panose="020F0502020204030204" pitchFamily="34" charset="0"/>
                <a:cs typeface="Times New Roman" panose="02020603050405020304" pitchFamily="18" charset="0"/>
              </a:rPr>
              <a:t>Organiser arbeidet og definer tydelige roller</a:t>
            </a:r>
            <a:r>
              <a:rPr lang="nb-NO" sz="1600" dirty="0">
                <a:effectLst/>
                <a:ea typeface="Calibri" panose="020F0502020204030204" pitchFamily="34" charset="0"/>
                <a:cs typeface="Times New Roman" panose="02020603050405020304" pitchFamily="18" charset="0"/>
              </a:rPr>
              <a:t> for arbeidet med å redusere matsvinn i din kommune. Det bør utpekes en sentral ressurs (prosjektleder) som følger opp arbeidet. I tillegg bør det utpekes «matsvinn-eksperter» på kjøkken og </a:t>
            </a:r>
            <a:r>
              <a:rPr lang="nb-NO" sz="1600" dirty="0">
                <a:ea typeface="Calibri" panose="020F0502020204030204" pitchFamily="34" charset="0"/>
                <a:cs typeface="Times New Roman" panose="02020603050405020304" pitchFamily="18" charset="0"/>
              </a:rPr>
              <a:t>i</a:t>
            </a:r>
            <a:r>
              <a:rPr lang="nb-NO" sz="1600" dirty="0">
                <a:effectLst/>
                <a:ea typeface="Calibri" panose="020F0502020204030204" pitchFamily="34" charset="0"/>
                <a:cs typeface="Times New Roman" panose="02020603050405020304" pitchFamily="18" charset="0"/>
              </a:rPr>
              <a:t> sykehjemsavdelingene. Sørg for kontinuerlig ledelsesforankring. </a:t>
            </a:r>
            <a:endParaRPr lang="nn-NO" sz="1600" dirty="0">
              <a:effectLst/>
              <a:ea typeface="Calibri" panose="020F0502020204030204" pitchFamily="34" charset="0"/>
              <a:cs typeface="Times New Roman" panose="02020603050405020304" pitchFamily="18" charset="0"/>
            </a:endParaRPr>
          </a:p>
          <a:p>
            <a:r>
              <a:rPr lang="nb-NO" sz="1600" dirty="0">
                <a:effectLst/>
                <a:ea typeface="Calibri" panose="020F0502020204030204" pitchFamily="34" charset="0"/>
                <a:cs typeface="Times New Roman" panose="02020603050405020304" pitchFamily="18" charset="0"/>
              </a:rPr>
              <a:t> </a:t>
            </a:r>
            <a:endParaRPr lang="nn-NO" sz="1600" dirty="0">
              <a:effectLst/>
              <a:ea typeface="Calibri" panose="020F0502020204030204" pitchFamily="34" charset="0"/>
              <a:cs typeface="Times New Roman" panose="02020603050405020304" pitchFamily="18" charset="0"/>
            </a:endParaRPr>
          </a:p>
          <a:p>
            <a:r>
              <a:rPr lang="nb-NO" sz="1600" b="1" dirty="0">
                <a:effectLst/>
                <a:ea typeface="Calibri" panose="020F0502020204030204" pitchFamily="34" charset="0"/>
                <a:cs typeface="Times New Roman" panose="02020603050405020304" pitchFamily="18" charset="0"/>
              </a:rPr>
              <a:t>Sentrale oppgaver er:</a:t>
            </a:r>
            <a:endParaRPr lang="nn-NO" sz="1600" dirty="0">
              <a:effectLst/>
              <a:ea typeface="Calibri" panose="020F0502020204030204" pitchFamily="34" charset="0"/>
              <a:cs typeface="Times New Roman" panose="02020603050405020304" pitchFamily="18" charset="0"/>
            </a:endParaRPr>
          </a:p>
          <a:p>
            <a:pPr marL="342900" lvl="0" indent="-342900">
              <a:buClr>
                <a:schemeClr val="accent2"/>
              </a:buClr>
              <a:buFont typeface="Arial" panose="020B0604020202020204" pitchFamily="34" charset="0"/>
              <a:buChar char="•"/>
            </a:pPr>
            <a:r>
              <a:rPr lang="nb-NO" sz="1600" dirty="0">
                <a:effectLst/>
                <a:ea typeface="Calibri" panose="020F0502020204030204" pitchFamily="34" charset="0"/>
                <a:cs typeface="Times New Roman" panose="02020603050405020304" pitchFamily="18" charset="0"/>
              </a:rPr>
              <a:t>Sørg for at målinger av matsvinn blir gjennomført og registrert</a:t>
            </a:r>
            <a:endParaRPr lang="nn-NO" sz="1600" dirty="0">
              <a:effectLst/>
              <a:ea typeface="Calibri" panose="020F0502020204030204" pitchFamily="34" charset="0"/>
              <a:cs typeface="Times New Roman" panose="02020603050405020304" pitchFamily="18" charset="0"/>
            </a:endParaRPr>
          </a:p>
          <a:p>
            <a:pPr marL="342900" lvl="0" indent="-342900">
              <a:buClr>
                <a:schemeClr val="accent2"/>
              </a:buClr>
              <a:buFont typeface="Arial" panose="020B0604020202020204" pitchFamily="34" charset="0"/>
              <a:buChar char="•"/>
            </a:pPr>
            <a:r>
              <a:rPr lang="nb-NO" sz="1600" dirty="0">
                <a:effectLst/>
                <a:ea typeface="Calibri" panose="020F0502020204030204" pitchFamily="34" charset="0"/>
                <a:cs typeface="Times New Roman" panose="02020603050405020304" pitchFamily="18" charset="0"/>
              </a:rPr>
              <a:t>Identifiserer årsaker til matsvinnet</a:t>
            </a:r>
            <a:endParaRPr lang="nn-NO" sz="1600" dirty="0">
              <a:effectLst/>
              <a:ea typeface="Calibri" panose="020F0502020204030204" pitchFamily="34" charset="0"/>
              <a:cs typeface="Times New Roman" panose="02020603050405020304" pitchFamily="18" charset="0"/>
            </a:endParaRPr>
          </a:p>
          <a:p>
            <a:pPr marL="342900" lvl="0" indent="-342900">
              <a:buClr>
                <a:schemeClr val="accent2"/>
              </a:buClr>
              <a:buFont typeface="Arial" panose="020B0604020202020204" pitchFamily="34" charset="0"/>
              <a:buChar char="•"/>
            </a:pPr>
            <a:r>
              <a:rPr lang="nb-NO" sz="1600" dirty="0">
                <a:effectLst/>
                <a:ea typeface="Calibri" panose="020F0502020204030204" pitchFamily="34" charset="0"/>
                <a:cs typeface="Times New Roman" panose="02020603050405020304" pitchFamily="18" charset="0"/>
              </a:rPr>
              <a:t>Diskuter mulige løsninger og test de ut i praksis</a:t>
            </a:r>
            <a:endParaRPr lang="nn-NO" sz="1600" dirty="0">
              <a:effectLst/>
              <a:ea typeface="Calibri" panose="020F0502020204030204" pitchFamily="34" charset="0"/>
              <a:cs typeface="Times New Roman" panose="02020603050405020304" pitchFamily="18" charset="0"/>
            </a:endParaRPr>
          </a:p>
          <a:p>
            <a:pPr marL="342900" lvl="0" indent="-342900">
              <a:buClr>
                <a:schemeClr val="accent2"/>
              </a:buClr>
              <a:buFont typeface="Arial" panose="020B0604020202020204" pitchFamily="34" charset="0"/>
              <a:buChar char="•"/>
            </a:pPr>
            <a:r>
              <a:rPr lang="nb-NO" sz="1600" dirty="0">
                <a:effectLst/>
                <a:ea typeface="Calibri" panose="020F0502020204030204" pitchFamily="34" charset="0"/>
                <a:cs typeface="Times New Roman" panose="02020603050405020304" pitchFamily="18" charset="0"/>
              </a:rPr>
              <a:t>Involver de ansatte og få dem til å bidra</a:t>
            </a:r>
            <a:endParaRPr lang="nn-NO" sz="1600" dirty="0">
              <a:effectLst/>
              <a:ea typeface="Calibri" panose="020F0502020204030204" pitchFamily="34" charset="0"/>
              <a:cs typeface="Times New Roman" panose="02020603050405020304" pitchFamily="18" charset="0"/>
            </a:endParaRPr>
          </a:p>
          <a:p>
            <a:pPr marL="342900" lvl="0" indent="-342900">
              <a:buClr>
                <a:schemeClr val="accent2"/>
              </a:buClr>
              <a:buFont typeface="Arial" panose="020B0604020202020204" pitchFamily="34" charset="0"/>
              <a:buChar char="•"/>
            </a:pPr>
            <a:r>
              <a:rPr lang="nb-NO" sz="1600" dirty="0">
                <a:effectLst/>
                <a:ea typeface="Calibri" panose="020F0502020204030204" pitchFamily="34" charset="0"/>
                <a:cs typeface="Times New Roman" panose="02020603050405020304" pitchFamily="18" charset="0"/>
              </a:rPr>
              <a:t>Del resultater og erfaringer underveis</a:t>
            </a:r>
            <a:endParaRPr lang="nn-NO" sz="1600" dirty="0">
              <a:effectLst/>
              <a:ea typeface="Calibri" panose="020F0502020204030204" pitchFamily="34" charset="0"/>
              <a:cs typeface="Times New Roman" panose="02020603050405020304" pitchFamily="18" charset="0"/>
            </a:endParaRPr>
          </a:p>
          <a:p>
            <a:pPr marL="342900" lvl="0" indent="-342900">
              <a:buClr>
                <a:schemeClr val="accent2"/>
              </a:buClr>
              <a:buFont typeface="Arial" panose="020B0604020202020204" pitchFamily="34" charset="0"/>
              <a:buChar char="•"/>
            </a:pPr>
            <a:r>
              <a:rPr lang="nb-NO" sz="1600" dirty="0">
                <a:effectLst/>
                <a:ea typeface="Calibri" panose="020F0502020204030204" pitchFamily="34" charset="0"/>
                <a:cs typeface="Times New Roman" panose="02020603050405020304" pitchFamily="18" charset="0"/>
              </a:rPr>
              <a:t>Ha matsvinn på agendaen på alle interne møter</a:t>
            </a:r>
            <a:endParaRPr lang="nn-NO" sz="1600" dirty="0">
              <a:effectLst/>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94996281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accent3">
            <a:lumMod val="40000"/>
            <a:lumOff val="60000"/>
          </a:schemeClr>
        </a:solidFill>
        <a:effectLst/>
      </p:bgPr>
    </p:bg>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816F9381-96C1-DF3D-A1E8-780E1F5C818A}"/>
              </a:ext>
            </a:extLst>
          </p:cNvPr>
          <p:cNvSpPr>
            <a:spLocks noGrp="1"/>
          </p:cNvSpPr>
          <p:nvPr>
            <p:ph type="title"/>
          </p:nvPr>
        </p:nvSpPr>
        <p:spPr>
          <a:xfrm>
            <a:off x="1269312" y="184494"/>
            <a:ext cx="10515600" cy="1325563"/>
          </a:xfrm>
        </p:spPr>
        <p:txBody>
          <a:bodyPr>
            <a:normAutofit/>
          </a:bodyPr>
          <a:lstStyle/>
          <a:p>
            <a:pPr algn="ctr"/>
            <a:r>
              <a:rPr lang="nb-NO" dirty="0">
                <a:solidFill>
                  <a:schemeClr val="accent1">
                    <a:lumMod val="75000"/>
                  </a:schemeClr>
                </a:solidFill>
                <a:latin typeface="+mn-lt"/>
                <a:cs typeface="Arial"/>
              </a:rPr>
              <a:t>Reduksjon av matsvinn er et kontinuerlig arbeid og bør inngå i daglige rutiner </a:t>
            </a:r>
            <a:endParaRPr lang="nb-NO" dirty="0">
              <a:solidFill>
                <a:schemeClr val="accent1">
                  <a:lumMod val="75000"/>
                </a:schemeClr>
              </a:solidFill>
              <a:latin typeface="+mn-lt"/>
            </a:endParaRPr>
          </a:p>
        </p:txBody>
      </p:sp>
      <p:pic>
        <p:nvPicPr>
          <p:cNvPr id="4" name="Bilde 3">
            <a:extLst>
              <a:ext uri="{FF2B5EF4-FFF2-40B4-BE49-F238E27FC236}">
                <a16:creationId xmlns:a16="http://schemas.microsoft.com/office/drawing/2014/main" id="{CAB2B333-9EDE-759C-3285-43CDA31B54E1}"/>
              </a:ext>
            </a:extLst>
          </p:cNvPr>
          <p:cNvPicPr>
            <a:picLocks noChangeAspect="1"/>
          </p:cNvPicPr>
          <p:nvPr/>
        </p:nvPicPr>
        <p:blipFill>
          <a:blip r:embed="rId2"/>
          <a:stretch>
            <a:fillRect/>
          </a:stretch>
        </p:blipFill>
        <p:spPr>
          <a:xfrm>
            <a:off x="3022005" y="1399428"/>
            <a:ext cx="6417017" cy="5458572"/>
          </a:xfrm>
          <a:prstGeom prst="rect">
            <a:avLst/>
          </a:prstGeom>
        </p:spPr>
      </p:pic>
    </p:spTree>
    <p:extLst>
      <p:ext uri="{BB962C8B-B14F-4D97-AF65-F5344CB8AC3E}">
        <p14:creationId xmlns:p14="http://schemas.microsoft.com/office/powerpoint/2010/main" val="122518986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Grafikk 7">
            <a:extLst>
              <a:ext uri="{FF2B5EF4-FFF2-40B4-BE49-F238E27FC236}">
                <a16:creationId xmlns:a16="http://schemas.microsoft.com/office/drawing/2014/main" id="{8D7999AC-B7E5-681B-4804-46EC8E7BFD85}"/>
              </a:ext>
            </a:extLst>
          </p:cNvPr>
          <p:cNvPicPr>
            <a:picLocks noChangeAspect="1"/>
          </p:cNvPicPr>
          <p:nvPr/>
        </p:nvPicPr>
        <p:blipFill rotWithShape="1">
          <a:blip r:embed="rId2" cstate="print">
            <a:extLst>
              <a:ext uri="{28A0092B-C50C-407E-A947-70E740481C1C}">
                <a14:useLocalDpi xmlns:a14="http://schemas.microsoft.com/office/drawing/2010/main"/>
              </a:ext>
              <a:ext uri="{96DAC541-7B7A-43D3-8B79-37D633B846F1}">
                <asvg:svgBlip xmlns:asvg="http://schemas.microsoft.com/office/drawing/2016/SVG/main" r:embed="rId3"/>
              </a:ext>
            </a:extLst>
          </a:blip>
          <a:srcRect l="9291" t="8247" r="-9291" b="6744"/>
          <a:stretch/>
        </p:blipFill>
        <p:spPr>
          <a:xfrm>
            <a:off x="3619500" y="1868488"/>
            <a:ext cx="8064502" cy="4989512"/>
          </a:xfrm>
          <a:prstGeom prst="rect">
            <a:avLst/>
          </a:prstGeom>
        </p:spPr>
      </p:pic>
      <p:sp>
        <p:nvSpPr>
          <p:cNvPr id="2" name="Tittel 1">
            <a:extLst>
              <a:ext uri="{FF2B5EF4-FFF2-40B4-BE49-F238E27FC236}">
                <a16:creationId xmlns:a16="http://schemas.microsoft.com/office/drawing/2014/main" id="{59BE5166-9E0C-ECE4-2190-66E1E32F3543}"/>
              </a:ext>
            </a:extLst>
          </p:cNvPr>
          <p:cNvSpPr>
            <a:spLocks noGrp="1"/>
          </p:cNvSpPr>
          <p:nvPr>
            <p:ph type="title"/>
          </p:nvPr>
        </p:nvSpPr>
        <p:spPr/>
        <p:txBody>
          <a:bodyPr/>
          <a:lstStyle/>
          <a:p>
            <a:r>
              <a:rPr lang="nb-NO" dirty="0">
                <a:solidFill>
                  <a:schemeClr val="accent1">
                    <a:lumMod val="75000"/>
                  </a:schemeClr>
                </a:solidFill>
                <a:latin typeface="+mn-lt"/>
              </a:rPr>
              <a:t>Sikre god kompetanse og engasjement</a:t>
            </a:r>
          </a:p>
        </p:txBody>
      </p:sp>
      <p:sp>
        <p:nvSpPr>
          <p:cNvPr id="3" name="Plassholder for innhold 2">
            <a:extLst>
              <a:ext uri="{FF2B5EF4-FFF2-40B4-BE49-F238E27FC236}">
                <a16:creationId xmlns:a16="http://schemas.microsoft.com/office/drawing/2014/main" id="{7DDB310B-93D6-D512-3786-895821883B79}"/>
              </a:ext>
            </a:extLst>
          </p:cNvPr>
          <p:cNvSpPr>
            <a:spLocks noGrp="1"/>
          </p:cNvSpPr>
          <p:nvPr>
            <p:ph idx="1"/>
          </p:nvPr>
        </p:nvSpPr>
        <p:spPr>
          <a:xfrm>
            <a:off x="838200" y="1825625"/>
            <a:ext cx="4229100" cy="3216275"/>
          </a:xfrm>
        </p:spPr>
        <p:txBody>
          <a:bodyPr/>
          <a:lstStyle/>
          <a:p>
            <a:pPr>
              <a:buClr>
                <a:schemeClr val="accent2"/>
              </a:buClr>
            </a:pPr>
            <a:r>
              <a:rPr lang="nb-NO" sz="1800" dirty="0">
                <a:effectLst/>
                <a:ea typeface="Calibri" panose="020F0502020204030204" pitchFamily="34" charset="0"/>
                <a:cs typeface="Times New Roman" panose="02020603050405020304" pitchFamily="18" charset="0"/>
              </a:rPr>
              <a:t>Sørg for at alle ansatte går gjennom e-læringskurset for matsvinn.</a:t>
            </a:r>
          </a:p>
          <a:p>
            <a:pPr>
              <a:buClr>
                <a:schemeClr val="accent2"/>
              </a:buClr>
            </a:pPr>
            <a:endParaRPr lang="nn-NO" sz="1800" dirty="0">
              <a:effectLst/>
              <a:ea typeface="Calibri" panose="020F0502020204030204" pitchFamily="34" charset="0"/>
              <a:cs typeface="Times New Roman" panose="02020603050405020304" pitchFamily="18" charset="0"/>
            </a:endParaRPr>
          </a:p>
          <a:p>
            <a:pPr>
              <a:buClr>
                <a:schemeClr val="accent2"/>
              </a:buClr>
            </a:pPr>
            <a:r>
              <a:rPr lang="nb-NO" sz="1800" dirty="0">
                <a:effectLst/>
                <a:ea typeface="Calibri" panose="020F0502020204030204" pitchFamily="34" charset="0"/>
                <a:cs typeface="Times New Roman" panose="02020603050405020304" pitchFamily="18" charset="0"/>
              </a:rPr>
              <a:t>Kurset skal sikre økt bevissthet om arbeidet med matsvinn og gi gode tips til hvordan dere bør jobbe med å redusere det.</a:t>
            </a:r>
          </a:p>
          <a:p>
            <a:pPr>
              <a:buClr>
                <a:schemeClr val="accent2"/>
              </a:buClr>
            </a:pPr>
            <a:endParaRPr lang="nn-NO" sz="1800" dirty="0">
              <a:effectLst/>
              <a:ea typeface="Calibri" panose="020F0502020204030204" pitchFamily="34" charset="0"/>
              <a:cs typeface="Times New Roman" panose="02020603050405020304" pitchFamily="18" charset="0"/>
            </a:endParaRPr>
          </a:p>
          <a:p>
            <a:pPr>
              <a:buClr>
                <a:schemeClr val="accent2"/>
              </a:buClr>
            </a:pPr>
            <a:r>
              <a:rPr lang="nb-NO" sz="1800" dirty="0">
                <a:effectLst/>
                <a:ea typeface="Calibri" panose="020F0502020204030204" pitchFamily="34" charset="0"/>
              </a:rPr>
              <a:t>Du finner kurset på </a:t>
            </a:r>
            <a:r>
              <a:rPr lang="nb-NO" sz="1800" dirty="0" err="1">
                <a:effectLst/>
                <a:ea typeface="Calibri" panose="020F0502020204030204" pitchFamily="34" charset="0"/>
              </a:rPr>
              <a:t>matvett.no</a:t>
            </a:r>
            <a:r>
              <a:rPr lang="nb-NO" sz="1800" dirty="0">
                <a:effectLst/>
                <a:ea typeface="Calibri" panose="020F0502020204030204" pitchFamily="34" charset="0"/>
              </a:rPr>
              <a:t>      eller ved å klikke på bildet.</a:t>
            </a:r>
            <a:endParaRPr lang="nb-NO" sz="1800" dirty="0"/>
          </a:p>
          <a:p>
            <a:endParaRPr lang="nb-NO" dirty="0"/>
          </a:p>
        </p:txBody>
      </p:sp>
      <p:pic>
        <p:nvPicPr>
          <p:cNvPr id="5" name="Bilde 4">
            <a:hlinkClick r:id="rId4"/>
            <a:extLst>
              <a:ext uri="{FF2B5EF4-FFF2-40B4-BE49-F238E27FC236}">
                <a16:creationId xmlns:a16="http://schemas.microsoft.com/office/drawing/2014/main" id="{CBCC155B-6681-54DD-7A04-CA4701A56171}"/>
              </a:ext>
            </a:extLst>
          </p:cNvPr>
          <p:cNvPicPr>
            <a:picLocks noChangeAspect="1"/>
          </p:cNvPicPr>
          <p:nvPr/>
        </p:nvPicPr>
        <p:blipFill>
          <a:blip r:embed="rId5"/>
          <a:stretch>
            <a:fillRect/>
          </a:stretch>
        </p:blipFill>
        <p:spPr>
          <a:xfrm>
            <a:off x="6394847" y="1675764"/>
            <a:ext cx="4535419" cy="3506471"/>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6013882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98E3862D-36BB-663A-C4A4-71AEF4EDDA1E}"/>
              </a:ext>
            </a:extLst>
          </p:cNvPr>
          <p:cNvSpPr>
            <a:spLocks noGrp="1"/>
          </p:cNvSpPr>
          <p:nvPr>
            <p:ph type="title"/>
          </p:nvPr>
        </p:nvSpPr>
        <p:spPr/>
        <p:txBody>
          <a:bodyPr/>
          <a:lstStyle/>
          <a:p>
            <a:r>
              <a:rPr lang="nb-NO" dirty="0">
                <a:solidFill>
                  <a:schemeClr val="accent1">
                    <a:lumMod val="75000"/>
                  </a:schemeClr>
                </a:solidFill>
                <a:latin typeface="+mn-lt"/>
              </a:rPr>
              <a:t>Gjennomfør jevnlige oppfølgingsmøter</a:t>
            </a:r>
          </a:p>
        </p:txBody>
      </p:sp>
      <p:pic>
        <p:nvPicPr>
          <p:cNvPr id="11" name="Grafikk 10">
            <a:extLst>
              <a:ext uri="{FF2B5EF4-FFF2-40B4-BE49-F238E27FC236}">
                <a16:creationId xmlns:a16="http://schemas.microsoft.com/office/drawing/2014/main" id="{3537E007-0B82-4062-889A-61864DB8C1B2}"/>
              </a:ext>
            </a:extLst>
          </p:cNvPr>
          <p:cNvPicPr>
            <a:picLocks noChangeAspect="1"/>
          </p:cNvPicPr>
          <p:nvPr/>
        </p:nvPicPr>
        <p:blipFill rotWithShape="1">
          <a:blip r:embed="rId2" cstate="print">
            <a:extLst>
              <a:ext uri="{28A0092B-C50C-407E-A947-70E740481C1C}">
                <a14:useLocalDpi xmlns:a14="http://schemas.microsoft.com/office/drawing/2010/main"/>
              </a:ext>
              <a:ext uri="{96DAC541-7B7A-43D3-8B79-37D633B846F1}">
                <asvg:svgBlip xmlns:asvg="http://schemas.microsoft.com/office/drawing/2016/SVG/main" r:embed="rId3"/>
              </a:ext>
            </a:extLst>
          </a:blip>
          <a:srcRect l="7169" t="35063" r="7032" b="6544"/>
          <a:stretch/>
        </p:blipFill>
        <p:spPr>
          <a:xfrm>
            <a:off x="1919110" y="3860799"/>
            <a:ext cx="7766757" cy="2997201"/>
          </a:xfrm>
          <a:prstGeom prst="rect">
            <a:avLst/>
          </a:prstGeom>
        </p:spPr>
      </p:pic>
      <p:sp>
        <p:nvSpPr>
          <p:cNvPr id="3" name="Plassholder for innhold 2">
            <a:extLst>
              <a:ext uri="{FF2B5EF4-FFF2-40B4-BE49-F238E27FC236}">
                <a16:creationId xmlns:a16="http://schemas.microsoft.com/office/drawing/2014/main" id="{867F337C-3569-5386-4EE9-B8D9C3661507}"/>
              </a:ext>
            </a:extLst>
          </p:cNvPr>
          <p:cNvSpPr>
            <a:spLocks noGrp="1"/>
          </p:cNvSpPr>
          <p:nvPr>
            <p:ph idx="1"/>
          </p:nvPr>
        </p:nvSpPr>
        <p:spPr>
          <a:xfrm>
            <a:off x="838200" y="1825625"/>
            <a:ext cx="6593114" cy="2354489"/>
          </a:xfrm>
        </p:spPr>
        <p:txBody>
          <a:bodyPr>
            <a:normAutofit fontScale="85000" lnSpcReduction="10000"/>
          </a:bodyPr>
          <a:lstStyle/>
          <a:p>
            <a:pPr>
              <a:lnSpc>
                <a:spcPct val="150000"/>
              </a:lnSpc>
              <a:buClr>
                <a:schemeClr val="accent1">
                  <a:lumMod val="75000"/>
                </a:schemeClr>
              </a:buClr>
              <a:tabLst>
                <a:tab pos="2841625" algn="l"/>
              </a:tabLst>
            </a:pPr>
            <a:r>
              <a:rPr lang="nb-NO" sz="2000" b="1" dirty="0">
                <a:effectLst/>
                <a:ea typeface="Calibri" panose="020F0502020204030204" pitchFamily="34" charset="0"/>
                <a:cs typeface="Times New Roman" panose="02020603050405020304" pitchFamily="18" charset="0"/>
              </a:rPr>
              <a:t>Inkluder matsvinn </a:t>
            </a:r>
            <a:r>
              <a:rPr lang="nb-NO" sz="2000" dirty="0">
                <a:effectLst/>
                <a:ea typeface="Calibri" panose="020F0502020204030204" pitchFamily="34" charset="0"/>
                <a:cs typeface="Times New Roman" panose="02020603050405020304" pitchFamily="18" charset="0"/>
              </a:rPr>
              <a:t>som del av andre regelmessige møter</a:t>
            </a:r>
            <a:endParaRPr lang="nn-NO" sz="2000" dirty="0">
              <a:effectLst/>
              <a:ea typeface="Calibri" panose="020F0502020204030204" pitchFamily="34" charset="0"/>
              <a:cs typeface="Times New Roman" panose="02020603050405020304" pitchFamily="18" charset="0"/>
            </a:endParaRPr>
          </a:p>
          <a:p>
            <a:pPr>
              <a:lnSpc>
                <a:spcPct val="150000"/>
              </a:lnSpc>
              <a:buClr>
                <a:schemeClr val="accent1">
                  <a:lumMod val="75000"/>
                </a:schemeClr>
              </a:buClr>
              <a:tabLst>
                <a:tab pos="2841625" algn="l"/>
              </a:tabLst>
            </a:pPr>
            <a:r>
              <a:rPr lang="nb-NO" sz="2000" b="1" dirty="0">
                <a:effectLst/>
                <a:ea typeface="Calibri" panose="020F0502020204030204" pitchFamily="34" charset="0"/>
                <a:cs typeface="Times New Roman" panose="02020603050405020304" pitchFamily="18" charset="0"/>
              </a:rPr>
              <a:t>Involver de ansatte </a:t>
            </a:r>
            <a:r>
              <a:rPr lang="nb-NO" sz="2000" dirty="0">
                <a:effectLst/>
                <a:ea typeface="Calibri" panose="020F0502020204030204" pitchFamily="34" charset="0"/>
                <a:cs typeface="Times New Roman" panose="02020603050405020304" pitchFamily="18" charset="0"/>
              </a:rPr>
              <a:t>i å identifisere årsaker og mulige løsninger</a:t>
            </a:r>
            <a:endParaRPr lang="nn-NO" sz="2000" dirty="0">
              <a:effectLst/>
              <a:ea typeface="Calibri" panose="020F0502020204030204" pitchFamily="34" charset="0"/>
              <a:cs typeface="Times New Roman" panose="02020603050405020304" pitchFamily="18" charset="0"/>
            </a:endParaRPr>
          </a:p>
          <a:p>
            <a:pPr>
              <a:lnSpc>
                <a:spcPct val="150000"/>
              </a:lnSpc>
              <a:buClr>
                <a:schemeClr val="accent1">
                  <a:lumMod val="75000"/>
                </a:schemeClr>
              </a:buClr>
              <a:tabLst>
                <a:tab pos="2841625" algn="l"/>
              </a:tabLst>
            </a:pPr>
            <a:r>
              <a:rPr lang="nb-NO" sz="2000" dirty="0">
                <a:effectLst/>
                <a:ea typeface="Calibri" panose="020F0502020204030204" pitchFamily="34" charset="0"/>
                <a:cs typeface="Times New Roman" panose="02020603050405020304" pitchFamily="18" charset="0"/>
              </a:rPr>
              <a:t>Er det noen utfordringer i arbeidet som dere må </a:t>
            </a:r>
            <a:r>
              <a:rPr lang="nb-NO" sz="2000" b="1" dirty="0">
                <a:effectLst/>
                <a:ea typeface="Calibri" panose="020F0502020204030204" pitchFamily="34" charset="0"/>
                <a:cs typeface="Times New Roman" panose="02020603050405020304" pitchFamily="18" charset="0"/>
              </a:rPr>
              <a:t>løse sammen?</a:t>
            </a:r>
            <a:endParaRPr lang="nn-NO" sz="2000" b="1" dirty="0">
              <a:effectLst/>
              <a:ea typeface="Calibri" panose="020F0502020204030204" pitchFamily="34" charset="0"/>
              <a:cs typeface="Times New Roman" panose="02020603050405020304" pitchFamily="18" charset="0"/>
            </a:endParaRPr>
          </a:p>
          <a:p>
            <a:pPr>
              <a:lnSpc>
                <a:spcPct val="150000"/>
              </a:lnSpc>
              <a:buClr>
                <a:schemeClr val="accent1">
                  <a:lumMod val="75000"/>
                </a:schemeClr>
              </a:buClr>
              <a:tabLst>
                <a:tab pos="2841625" algn="l"/>
              </a:tabLst>
            </a:pPr>
            <a:r>
              <a:rPr lang="nb-NO" sz="2000" dirty="0">
                <a:effectLst/>
                <a:ea typeface="Calibri" panose="020F0502020204030204" pitchFamily="34" charset="0"/>
                <a:cs typeface="Times New Roman" panose="02020603050405020304" pitchFamily="18" charset="0"/>
              </a:rPr>
              <a:t>Husk å </a:t>
            </a:r>
            <a:r>
              <a:rPr lang="nb-NO" sz="2000" b="1" dirty="0">
                <a:effectLst/>
                <a:ea typeface="Calibri" panose="020F0502020204030204" pitchFamily="34" charset="0"/>
                <a:cs typeface="Times New Roman" panose="02020603050405020304" pitchFamily="18" charset="0"/>
              </a:rPr>
              <a:t>analysere matsvinndataene </a:t>
            </a:r>
            <a:r>
              <a:rPr lang="nb-NO" sz="2000" dirty="0">
                <a:effectLst/>
                <a:ea typeface="Calibri" panose="020F0502020204030204" pitchFamily="34" charset="0"/>
                <a:cs typeface="Times New Roman" panose="02020603050405020304" pitchFamily="18" charset="0"/>
              </a:rPr>
              <a:t>og sørg for å dele utviklingen fra svinntallene</a:t>
            </a:r>
          </a:p>
          <a:p>
            <a:pPr>
              <a:lnSpc>
                <a:spcPct val="150000"/>
              </a:lnSpc>
              <a:buClr>
                <a:schemeClr val="accent1">
                  <a:lumMod val="75000"/>
                </a:schemeClr>
              </a:buClr>
            </a:pPr>
            <a:endParaRPr lang="nn-NO" sz="2400" dirty="0">
              <a:effectLst/>
              <a:ea typeface="Calibri" panose="020F0502020204030204" pitchFamily="34" charset="0"/>
              <a:cs typeface="Times New Roman" panose="02020603050405020304" pitchFamily="18" charset="0"/>
            </a:endParaRPr>
          </a:p>
          <a:p>
            <a:pPr>
              <a:buClr>
                <a:schemeClr val="accent1">
                  <a:lumMod val="75000"/>
                </a:schemeClr>
              </a:buClr>
            </a:pPr>
            <a:endParaRPr lang="nb-NO" dirty="0"/>
          </a:p>
        </p:txBody>
      </p:sp>
    </p:spTree>
    <p:extLst>
      <p:ext uri="{BB962C8B-B14F-4D97-AF65-F5344CB8AC3E}">
        <p14:creationId xmlns:p14="http://schemas.microsoft.com/office/powerpoint/2010/main" val="83495725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2">
            <a:extLst>
              <a:ext uri="{FF2B5EF4-FFF2-40B4-BE49-F238E27FC236}">
                <a16:creationId xmlns:a16="http://schemas.microsoft.com/office/drawing/2014/main" id="{5E724158-628C-B5EA-E864-06030CC5FC64}"/>
              </a:ext>
            </a:extLst>
          </p:cNvPr>
          <p:cNvPicPr>
            <a:picLocks noChangeAspect="1" noChangeArrowheads="1"/>
          </p:cNvPicPr>
          <p:nvPr/>
        </p:nvPicPr>
        <p:blipFill>
          <a:blip r:embed="rId3" cstate="print">
            <a:extLst>
              <a:ext uri="{28A0092B-C50C-407E-A947-70E740481C1C}">
                <a14:useLocalDpi xmlns:a14="http://schemas.microsoft.com/office/drawing/2010/main"/>
              </a:ext>
            </a:extLst>
          </a:blip>
          <a:srcRect/>
          <a:stretch>
            <a:fillRect/>
          </a:stretch>
        </p:blipFill>
        <p:spPr bwMode="auto">
          <a:xfrm>
            <a:off x="575592" y="2959537"/>
            <a:ext cx="825628" cy="736164"/>
          </a:xfrm>
          <a:prstGeom prst="rect">
            <a:avLst/>
          </a:prstGeom>
          <a:noFill/>
          <a:extLst>
            <a:ext uri="{909E8E84-426E-40DD-AFC4-6F175D3DCCD1}">
              <a14:hiddenFill xmlns:a14="http://schemas.microsoft.com/office/drawing/2010/main">
                <a:solidFill>
                  <a:srgbClr val="FFFFFF"/>
                </a:solidFill>
              </a14:hiddenFill>
            </a:ext>
          </a:extLst>
        </p:spPr>
      </p:pic>
      <p:sp>
        <p:nvSpPr>
          <p:cNvPr id="2" name="Tittel 1">
            <a:extLst>
              <a:ext uri="{FF2B5EF4-FFF2-40B4-BE49-F238E27FC236}">
                <a16:creationId xmlns:a16="http://schemas.microsoft.com/office/drawing/2014/main" id="{99937394-F42A-1A46-86D4-7D20E38A24D6}"/>
              </a:ext>
            </a:extLst>
          </p:cNvPr>
          <p:cNvSpPr>
            <a:spLocks noGrp="1"/>
          </p:cNvSpPr>
          <p:nvPr>
            <p:ph type="title"/>
          </p:nvPr>
        </p:nvSpPr>
        <p:spPr/>
        <p:txBody>
          <a:bodyPr/>
          <a:lstStyle/>
          <a:p>
            <a:r>
              <a:rPr lang="nb-NO" dirty="0">
                <a:solidFill>
                  <a:schemeClr val="accent1">
                    <a:lumMod val="75000"/>
                  </a:schemeClr>
                </a:solidFill>
                <a:latin typeface="+mn-lt"/>
              </a:rPr>
              <a:t>Praktiske verktøy for å komme i gang</a:t>
            </a:r>
          </a:p>
        </p:txBody>
      </p:sp>
      <p:sp>
        <p:nvSpPr>
          <p:cNvPr id="3" name="Plassholder for innhold 2">
            <a:extLst>
              <a:ext uri="{FF2B5EF4-FFF2-40B4-BE49-F238E27FC236}">
                <a16:creationId xmlns:a16="http://schemas.microsoft.com/office/drawing/2014/main" id="{75060886-1AB1-B3D0-4937-61EF6DCC6CC9}"/>
              </a:ext>
            </a:extLst>
          </p:cNvPr>
          <p:cNvSpPr>
            <a:spLocks noGrp="1"/>
          </p:cNvSpPr>
          <p:nvPr>
            <p:ph idx="1"/>
          </p:nvPr>
        </p:nvSpPr>
        <p:spPr>
          <a:xfrm>
            <a:off x="1752382" y="1825625"/>
            <a:ext cx="8090118" cy="1007128"/>
          </a:xfrm>
        </p:spPr>
        <p:txBody>
          <a:bodyPr/>
          <a:lstStyle/>
          <a:p>
            <a:pPr>
              <a:lnSpc>
                <a:spcPct val="100000"/>
              </a:lnSpc>
            </a:pPr>
            <a:r>
              <a:rPr lang="nb-NO" sz="1600" b="1" dirty="0">
                <a:effectLst/>
                <a:ea typeface="Calibri" panose="020F0502020204030204" pitchFamily="34" charset="0"/>
                <a:cs typeface="Times New Roman" panose="02020603050405020304" pitchFamily="18" charset="0"/>
              </a:rPr>
              <a:t>Avfallsdunk</a:t>
            </a:r>
            <a:r>
              <a:rPr lang="nb-NO" sz="1600" dirty="0">
                <a:effectLst/>
                <a:ea typeface="Calibri" panose="020F0502020204030204" pitchFamily="34" charset="0"/>
                <a:cs typeface="Times New Roman" panose="02020603050405020304" pitchFamily="18" charset="0"/>
              </a:rPr>
              <a:t> for matsvinnet. Ha flere avfallsdunker for ulike stasjoner dersom du ønsker å skille på hvor matsvinnet oppstår, eksempelvis: svinn fra tilberedning, avdelingskjøkken og tallerken (det beboer ikke spiste opp)</a:t>
            </a:r>
            <a:endParaRPr lang="nn-NO" sz="1600" dirty="0">
              <a:effectLst/>
              <a:ea typeface="Calibri" panose="020F0502020204030204" pitchFamily="34" charset="0"/>
              <a:cs typeface="Times New Roman" panose="02020603050405020304" pitchFamily="18" charset="0"/>
            </a:endParaRPr>
          </a:p>
          <a:p>
            <a:endParaRPr lang="nb-NO" dirty="0"/>
          </a:p>
        </p:txBody>
      </p:sp>
      <p:pic>
        <p:nvPicPr>
          <p:cNvPr id="4" name="Picture 2" descr="Culina - Avfallsdunker og beholdere - Avfallsdunk rektangulær Patricia uten  lokk Quantum 60liter B555 D280 H580 mm Grå Plast">
            <a:extLst>
              <a:ext uri="{FF2B5EF4-FFF2-40B4-BE49-F238E27FC236}">
                <a16:creationId xmlns:a16="http://schemas.microsoft.com/office/drawing/2014/main" id="{D098E716-D973-4AFD-2A21-DC9563B6272B}"/>
              </a:ext>
            </a:extLst>
          </p:cNvPr>
          <p:cNvPicPr>
            <a:picLocks noChangeAspect="1" noChangeArrowheads="1"/>
          </p:cNvPicPr>
          <p:nvPr/>
        </p:nvPicPr>
        <p:blipFill>
          <a:blip r:embed="rId4" cstate="print">
            <a:extLst>
              <a:ext uri="{28A0092B-C50C-407E-A947-70E740481C1C}">
                <a14:useLocalDpi xmlns:a14="http://schemas.microsoft.com/office/drawing/2010/main"/>
              </a:ext>
            </a:extLst>
          </a:blip>
          <a:srcRect/>
          <a:stretch>
            <a:fillRect/>
          </a:stretch>
        </p:blipFill>
        <p:spPr bwMode="auto">
          <a:xfrm>
            <a:off x="482992" y="1679576"/>
            <a:ext cx="1007128" cy="1007128"/>
          </a:xfrm>
          <a:prstGeom prst="rect">
            <a:avLst/>
          </a:prstGeom>
          <a:noFill/>
          <a:extLst>
            <a:ext uri="{909E8E84-426E-40DD-AFC4-6F175D3DCCD1}">
              <a14:hiddenFill xmlns:a14="http://schemas.microsoft.com/office/drawing/2010/main">
                <a:solidFill>
                  <a:srgbClr val="FFFFFF"/>
                </a:solidFill>
              </a14:hiddenFill>
            </a:ext>
          </a:extLst>
        </p:spPr>
      </p:pic>
      <p:sp>
        <p:nvSpPr>
          <p:cNvPr id="8" name="Ellipse 7">
            <a:extLst>
              <a:ext uri="{FF2B5EF4-FFF2-40B4-BE49-F238E27FC236}">
                <a16:creationId xmlns:a16="http://schemas.microsoft.com/office/drawing/2014/main" id="{F1CEDC85-2860-C9BF-7D7C-DE9F6820C34E}"/>
              </a:ext>
            </a:extLst>
          </p:cNvPr>
          <p:cNvSpPr/>
          <p:nvPr/>
        </p:nvSpPr>
        <p:spPr>
          <a:xfrm>
            <a:off x="482992" y="1679576"/>
            <a:ext cx="1051794" cy="1051794"/>
          </a:xfrm>
          <a:prstGeom prst="ellipse">
            <a:avLst/>
          </a:prstGeom>
          <a:noFill/>
          <a:ln>
            <a:solidFill>
              <a:schemeClr val="accent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9" name="Ellipse 8">
            <a:extLst>
              <a:ext uri="{FF2B5EF4-FFF2-40B4-BE49-F238E27FC236}">
                <a16:creationId xmlns:a16="http://schemas.microsoft.com/office/drawing/2014/main" id="{1D8BE4B2-972B-F39E-1E01-A282E3A3CB92}"/>
              </a:ext>
            </a:extLst>
          </p:cNvPr>
          <p:cNvSpPr/>
          <p:nvPr/>
        </p:nvSpPr>
        <p:spPr>
          <a:xfrm>
            <a:off x="482992" y="2832753"/>
            <a:ext cx="1051794" cy="1051794"/>
          </a:xfrm>
          <a:prstGeom prst="ellipse">
            <a:avLst/>
          </a:prstGeom>
          <a:noFill/>
          <a:ln>
            <a:solidFill>
              <a:schemeClr val="accent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11" name="Plassholder for innhold 2">
            <a:extLst>
              <a:ext uri="{FF2B5EF4-FFF2-40B4-BE49-F238E27FC236}">
                <a16:creationId xmlns:a16="http://schemas.microsoft.com/office/drawing/2014/main" id="{B0AAF688-7B65-6CF8-01A2-7527B2B98B65}"/>
              </a:ext>
            </a:extLst>
          </p:cNvPr>
          <p:cNvSpPr txBox="1">
            <a:spLocks/>
          </p:cNvSpPr>
          <p:nvPr/>
        </p:nvSpPr>
        <p:spPr>
          <a:xfrm>
            <a:off x="1752728" y="3040453"/>
            <a:ext cx="9863680" cy="410880"/>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0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nb-NO" sz="1600" b="1" dirty="0">
                <a:ea typeface="Calibri" panose="020F0502020204030204" pitchFamily="34" charset="0"/>
                <a:cs typeface="Times New Roman" panose="02020603050405020304" pitchFamily="18" charset="0"/>
              </a:rPr>
              <a:t>Vekt </a:t>
            </a:r>
            <a:r>
              <a:rPr lang="nb-NO" sz="1600" dirty="0">
                <a:effectLst/>
                <a:ea typeface="Calibri" panose="020F0502020204030204" pitchFamily="34" charset="0"/>
                <a:cs typeface="Times New Roman" panose="02020603050405020304" pitchFamily="18" charset="0"/>
              </a:rPr>
              <a:t>for å </a:t>
            </a:r>
            <a:r>
              <a:rPr lang="nb-NO" sz="1600" dirty="0">
                <a:ea typeface="Calibri" panose="020F0502020204030204" pitchFamily="34" charset="0"/>
                <a:cs typeface="Times New Roman" panose="02020603050405020304" pitchFamily="18" charset="0"/>
              </a:rPr>
              <a:t>måle </a:t>
            </a:r>
            <a:r>
              <a:rPr lang="nb-NO" sz="1600" dirty="0">
                <a:effectLst/>
                <a:ea typeface="Calibri" panose="020F0502020204030204" pitchFamily="34" charset="0"/>
                <a:cs typeface="Times New Roman" panose="02020603050405020304" pitchFamily="18" charset="0"/>
              </a:rPr>
              <a:t>matsvinnet</a:t>
            </a:r>
            <a:r>
              <a:rPr lang="nb-NO" sz="1600" b="1" dirty="0">
                <a:ea typeface="Calibri" panose="020F0502020204030204" pitchFamily="34" charset="0"/>
                <a:cs typeface="Times New Roman" panose="02020603050405020304" pitchFamily="18" charset="0"/>
              </a:rPr>
              <a:t> </a:t>
            </a:r>
            <a:endParaRPr lang="nb-NO" dirty="0"/>
          </a:p>
        </p:txBody>
      </p:sp>
      <p:pic>
        <p:nvPicPr>
          <p:cNvPr id="13" name="Picture 4" descr="Whiteboard">
            <a:extLst>
              <a:ext uri="{FF2B5EF4-FFF2-40B4-BE49-F238E27FC236}">
                <a16:creationId xmlns:a16="http://schemas.microsoft.com/office/drawing/2014/main" id="{51C9F7C3-A441-7FE0-D576-AF65E09F4C3C}"/>
              </a:ext>
            </a:extLst>
          </p:cNvPr>
          <p:cNvPicPr>
            <a:picLocks noChangeAspect="1" noChangeArrowheads="1"/>
          </p:cNvPicPr>
          <p:nvPr/>
        </p:nvPicPr>
        <p:blipFill>
          <a:blip r:embed="rId5" cstate="print">
            <a:extLst>
              <a:ext uri="{28A0092B-C50C-407E-A947-70E740481C1C}">
                <a14:useLocalDpi xmlns:a14="http://schemas.microsoft.com/office/drawing/2010/main"/>
              </a:ext>
            </a:extLst>
          </a:blip>
          <a:srcRect/>
          <a:stretch>
            <a:fillRect/>
          </a:stretch>
        </p:blipFill>
        <p:spPr bwMode="auto">
          <a:xfrm>
            <a:off x="542751" y="4102100"/>
            <a:ext cx="922926" cy="922926"/>
          </a:xfrm>
          <a:prstGeom prst="rect">
            <a:avLst/>
          </a:prstGeom>
          <a:noFill/>
          <a:extLst>
            <a:ext uri="{909E8E84-426E-40DD-AFC4-6F175D3DCCD1}">
              <a14:hiddenFill xmlns:a14="http://schemas.microsoft.com/office/drawing/2010/main">
                <a:solidFill>
                  <a:srgbClr val="FFFFFF"/>
                </a:solidFill>
              </a14:hiddenFill>
            </a:ext>
          </a:extLst>
        </p:spPr>
      </p:pic>
      <p:sp>
        <p:nvSpPr>
          <p:cNvPr id="16" name="Ellipse 15">
            <a:extLst>
              <a:ext uri="{FF2B5EF4-FFF2-40B4-BE49-F238E27FC236}">
                <a16:creationId xmlns:a16="http://schemas.microsoft.com/office/drawing/2014/main" id="{6EB27A92-529D-D541-218F-D6B01BB9B534}"/>
              </a:ext>
            </a:extLst>
          </p:cNvPr>
          <p:cNvSpPr/>
          <p:nvPr/>
        </p:nvSpPr>
        <p:spPr>
          <a:xfrm>
            <a:off x="482992" y="4011331"/>
            <a:ext cx="1051794" cy="1051794"/>
          </a:xfrm>
          <a:prstGeom prst="ellipse">
            <a:avLst/>
          </a:prstGeom>
          <a:noFill/>
          <a:ln>
            <a:solidFill>
              <a:schemeClr val="accent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b-NO"/>
          </a:p>
        </p:txBody>
      </p:sp>
      <p:pic>
        <p:nvPicPr>
          <p:cNvPr id="12" name="Bilde 11">
            <a:extLst>
              <a:ext uri="{FF2B5EF4-FFF2-40B4-BE49-F238E27FC236}">
                <a16:creationId xmlns:a16="http://schemas.microsoft.com/office/drawing/2014/main" id="{1BCF2B3B-BD74-12E3-0A40-46C3194326F1}"/>
              </a:ext>
            </a:extLst>
          </p:cNvPr>
          <p:cNvPicPr>
            <a:picLocks noChangeAspect="1"/>
          </p:cNvPicPr>
          <p:nvPr/>
        </p:nvPicPr>
        <p:blipFill>
          <a:blip r:embed="rId6" cstate="print">
            <a:extLst>
              <a:ext uri="{28A0092B-C50C-407E-A947-70E740481C1C}">
                <a14:useLocalDpi xmlns:a14="http://schemas.microsoft.com/office/drawing/2010/main"/>
              </a:ext>
            </a:extLst>
          </a:blip>
          <a:stretch>
            <a:fillRect/>
          </a:stretch>
        </p:blipFill>
        <p:spPr>
          <a:xfrm>
            <a:off x="285383" y="5189909"/>
            <a:ext cx="1402346" cy="798382"/>
          </a:xfrm>
          <a:prstGeom prst="rect">
            <a:avLst/>
          </a:prstGeom>
          <a:effectLst>
            <a:outerShdw blurRad="50800" dist="38100" dir="2700000" algn="tl" rotWithShape="0">
              <a:prstClr val="black">
                <a:alpha val="40000"/>
              </a:prstClr>
            </a:outerShdw>
          </a:effectLst>
        </p:spPr>
      </p:pic>
      <p:sp>
        <p:nvSpPr>
          <p:cNvPr id="19" name="Plassholder for innhold 2">
            <a:extLst>
              <a:ext uri="{FF2B5EF4-FFF2-40B4-BE49-F238E27FC236}">
                <a16:creationId xmlns:a16="http://schemas.microsoft.com/office/drawing/2014/main" id="{DBFF2811-700E-180F-9CC3-7E10AAF776F4}"/>
              </a:ext>
            </a:extLst>
          </p:cNvPr>
          <p:cNvSpPr txBox="1">
            <a:spLocks/>
          </p:cNvSpPr>
          <p:nvPr/>
        </p:nvSpPr>
        <p:spPr>
          <a:xfrm>
            <a:off x="1752382" y="4160185"/>
            <a:ext cx="8354814" cy="890946"/>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0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pPr>
            <a:r>
              <a:rPr lang="nb-NO" sz="1600" b="1" dirty="0">
                <a:effectLst/>
                <a:ea typeface="Calibri" panose="020F0502020204030204" pitchFamily="34" charset="0"/>
                <a:cs typeface="Times New Roman" panose="02020603050405020304" pitchFamily="18" charset="0"/>
              </a:rPr>
              <a:t>Tavle eller notatark</a:t>
            </a:r>
            <a:r>
              <a:rPr lang="nb-NO" sz="1600" dirty="0">
                <a:effectLst/>
                <a:ea typeface="Calibri" panose="020F0502020204030204" pitchFamily="34" charset="0"/>
                <a:cs typeface="Times New Roman" panose="02020603050405020304" pitchFamily="18" charset="0"/>
              </a:rPr>
              <a:t> som henges på veggen ved målestasjonene, for eksempel kjøkken og avdelingskjøkken. Lag oversikt over hvor mye mat som blir kastet hver dag</a:t>
            </a:r>
            <a:endParaRPr lang="nn-NO" sz="1600" dirty="0">
              <a:effectLst/>
              <a:ea typeface="Calibri" panose="020F0502020204030204" pitchFamily="34" charset="0"/>
              <a:cs typeface="Times New Roman" panose="02020603050405020304" pitchFamily="18" charset="0"/>
            </a:endParaRPr>
          </a:p>
        </p:txBody>
      </p:sp>
      <p:sp>
        <p:nvSpPr>
          <p:cNvPr id="20" name="Plassholder for innhold 2">
            <a:extLst>
              <a:ext uri="{FF2B5EF4-FFF2-40B4-BE49-F238E27FC236}">
                <a16:creationId xmlns:a16="http://schemas.microsoft.com/office/drawing/2014/main" id="{4519EDA5-BCE6-CC6B-F990-284B8E2DAAFD}"/>
              </a:ext>
            </a:extLst>
          </p:cNvPr>
          <p:cNvSpPr txBox="1">
            <a:spLocks/>
          </p:cNvSpPr>
          <p:nvPr/>
        </p:nvSpPr>
        <p:spPr>
          <a:xfrm>
            <a:off x="1752382" y="5143627"/>
            <a:ext cx="8354814" cy="890946"/>
          </a:xfrm>
          <a:prstGeom prst="rect">
            <a:avLst/>
          </a:prstGeom>
        </p:spPr>
        <p:txBody>
          <a:bodyPr vert="horz" lIns="91440" tIns="45720" rIns="91440" bIns="45720" rtlCol="0">
            <a:normAutofit fontScale="92500"/>
          </a:bodyPr>
          <a:lstStyle>
            <a:lvl1pPr marL="228600" indent="-228600" algn="l" defTabSz="914400" rtl="0" eaLnBrk="1" latinLnBrk="0" hangingPunct="1">
              <a:lnSpc>
                <a:spcPct val="90000"/>
              </a:lnSpc>
              <a:spcBef>
                <a:spcPts val="1000"/>
              </a:spcBef>
              <a:buFont typeface="Arial" panose="020B0604020202020204" pitchFamily="34" charset="0"/>
              <a:buChar char="•"/>
              <a:defRPr sz="20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pPr>
            <a:r>
              <a:rPr lang="nb-NO" sz="1600" b="1" dirty="0">
                <a:effectLst/>
                <a:ea typeface="Calibri" panose="020F0502020204030204" pitchFamily="34" charset="0"/>
              </a:rPr>
              <a:t>Excel-skjema eller annet verktøy</a:t>
            </a:r>
            <a:r>
              <a:rPr lang="nb-NO" sz="1600" dirty="0">
                <a:effectLst/>
                <a:ea typeface="Calibri" panose="020F0502020204030204" pitchFamily="34" charset="0"/>
              </a:rPr>
              <a:t> for å registrere matsvinndataene. Dette bør gjøres hver dag eller samlet for alle dager, en gang i uken. Matvett har flere slike Excel-maler tilgjengelig dersom din kommune eller institusjon har behov for et enkelt registreringsverktøy </a:t>
            </a:r>
            <a:endParaRPr lang="nb-NO" sz="1400" dirty="0"/>
          </a:p>
        </p:txBody>
      </p:sp>
      <p:sp>
        <p:nvSpPr>
          <p:cNvPr id="5" name="Rektangel 4">
            <a:extLst>
              <a:ext uri="{FF2B5EF4-FFF2-40B4-BE49-F238E27FC236}">
                <a16:creationId xmlns:a16="http://schemas.microsoft.com/office/drawing/2014/main" id="{26CCDFC3-4312-2AAE-94A4-13F06164B4E6}"/>
              </a:ext>
            </a:extLst>
          </p:cNvPr>
          <p:cNvSpPr/>
          <p:nvPr/>
        </p:nvSpPr>
        <p:spPr>
          <a:xfrm>
            <a:off x="1260988" y="6185925"/>
            <a:ext cx="6978444" cy="410880"/>
          </a:xfrm>
          <a:prstGeom prst="rect">
            <a:avLst/>
          </a:prstGeom>
          <a:solidFill>
            <a:schemeClr val="accent3">
              <a:lumMod val="60000"/>
              <a:lumOff val="40000"/>
              <a:alpha val="38407"/>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6" name="TekstSylinder 5">
            <a:extLst>
              <a:ext uri="{FF2B5EF4-FFF2-40B4-BE49-F238E27FC236}">
                <a16:creationId xmlns:a16="http://schemas.microsoft.com/office/drawing/2014/main" id="{2192FECC-0016-9830-DE98-893650DC4E2E}"/>
              </a:ext>
            </a:extLst>
          </p:cNvPr>
          <p:cNvSpPr txBox="1"/>
          <p:nvPr/>
        </p:nvSpPr>
        <p:spPr>
          <a:xfrm>
            <a:off x="1401220" y="6230591"/>
            <a:ext cx="6838212" cy="307777"/>
          </a:xfrm>
          <a:prstGeom prst="rect">
            <a:avLst/>
          </a:prstGeom>
          <a:noFill/>
        </p:spPr>
        <p:txBody>
          <a:bodyPr wrap="square" rtlCol="0">
            <a:spAutoFit/>
          </a:bodyPr>
          <a:lstStyle/>
          <a:p>
            <a:r>
              <a:rPr lang="nb-NO" sz="1400" dirty="0">
                <a:solidFill>
                  <a:schemeClr val="tx1">
                    <a:lumMod val="65000"/>
                    <a:lumOff val="35000"/>
                  </a:schemeClr>
                </a:solidFill>
              </a:rPr>
              <a:t>Finn hele verktøykassen her: https://www.matvett.no/bransje/kuttmatsvinn-omsorg</a:t>
            </a:r>
          </a:p>
        </p:txBody>
      </p:sp>
    </p:spTree>
    <p:extLst>
      <p:ext uri="{BB962C8B-B14F-4D97-AF65-F5344CB8AC3E}">
        <p14:creationId xmlns:p14="http://schemas.microsoft.com/office/powerpoint/2010/main" val="3586567256"/>
      </p:ext>
    </p:extLst>
  </p:cSld>
  <p:clrMapOvr>
    <a:masterClrMapping/>
  </p:clrMapOvr>
  <p:extLst>
    <p:ext uri="{6950BFC3-D8DA-4A85-94F7-54DA5524770B}">
      <p188:commentRel xmlns:p188="http://schemas.microsoft.com/office/powerpoint/2018/8/main" r:id="rId2"/>
    </p:ext>
  </p:extLs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45287AC2-4C3C-C8C1-7350-EB73F773437B}"/>
              </a:ext>
            </a:extLst>
          </p:cNvPr>
          <p:cNvSpPr>
            <a:spLocks noGrp="1"/>
          </p:cNvSpPr>
          <p:nvPr>
            <p:ph type="title"/>
          </p:nvPr>
        </p:nvSpPr>
        <p:spPr/>
        <p:txBody>
          <a:bodyPr/>
          <a:lstStyle/>
          <a:p>
            <a:r>
              <a:rPr lang="nn-NO" dirty="0">
                <a:solidFill>
                  <a:schemeClr val="accent1">
                    <a:lumMod val="75000"/>
                  </a:schemeClr>
                </a:solidFill>
                <a:latin typeface="+mn-lt"/>
              </a:rPr>
              <a:t>Måling av matsvinnet gir nødvendig innsikt </a:t>
            </a:r>
            <a:endParaRPr lang="nb-NO" dirty="0">
              <a:solidFill>
                <a:schemeClr val="accent1">
                  <a:lumMod val="75000"/>
                </a:schemeClr>
              </a:solidFill>
              <a:latin typeface="+mn-lt"/>
            </a:endParaRPr>
          </a:p>
        </p:txBody>
      </p:sp>
      <p:sp>
        <p:nvSpPr>
          <p:cNvPr id="3" name="Plassholder for innhold 2">
            <a:extLst>
              <a:ext uri="{FF2B5EF4-FFF2-40B4-BE49-F238E27FC236}">
                <a16:creationId xmlns:a16="http://schemas.microsoft.com/office/drawing/2014/main" id="{3092A30E-9E44-1014-28F4-9D066613DF57}"/>
              </a:ext>
            </a:extLst>
          </p:cNvPr>
          <p:cNvSpPr>
            <a:spLocks noGrp="1"/>
          </p:cNvSpPr>
          <p:nvPr>
            <p:ph idx="1"/>
          </p:nvPr>
        </p:nvSpPr>
        <p:spPr>
          <a:xfrm>
            <a:off x="838200" y="1470426"/>
            <a:ext cx="10515599" cy="1679255"/>
          </a:xfrm>
        </p:spPr>
        <p:txBody>
          <a:bodyPr/>
          <a:lstStyle/>
          <a:p>
            <a:r>
              <a:rPr lang="nb-NO" sz="1400" dirty="0">
                <a:effectLst/>
                <a:ea typeface="Calibri" panose="020F0502020204030204" pitchFamily="34" charset="0"/>
                <a:cs typeface="Times New Roman" panose="02020603050405020304" pitchFamily="18" charset="0"/>
              </a:rPr>
              <a:t>Måling av matsvinnet gir en bevisstgjøring av hvor mye mat (fast og flytende) som blir kastet og en mulighet til å følge utviklingen  </a:t>
            </a:r>
            <a:endParaRPr lang="nn-NO" sz="1400" dirty="0">
              <a:effectLst/>
              <a:ea typeface="Calibri" panose="020F0502020204030204" pitchFamily="34" charset="0"/>
              <a:cs typeface="Times New Roman" panose="02020603050405020304" pitchFamily="18" charset="0"/>
            </a:endParaRPr>
          </a:p>
          <a:p>
            <a:r>
              <a:rPr lang="nb-NO" sz="1400" dirty="0">
                <a:effectLst/>
                <a:ea typeface="Calibri" panose="020F0502020204030204" pitchFamily="34" charset="0"/>
                <a:cs typeface="Times New Roman" panose="02020603050405020304" pitchFamily="18" charset="0"/>
              </a:rPr>
              <a:t>For best mulig oversikt bør matsvinnet veies og registreres daglig. Dersom dette er vanskelig å gjennomføre, kan dere veie og registrere matsvinnet for enkelte perioder ila. året </a:t>
            </a:r>
            <a:endParaRPr lang="nn-NO" sz="1400" dirty="0">
              <a:effectLst/>
              <a:ea typeface="Calibri" panose="020F0502020204030204" pitchFamily="34" charset="0"/>
              <a:cs typeface="Times New Roman" panose="02020603050405020304" pitchFamily="18" charset="0"/>
            </a:endParaRPr>
          </a:p>
          <a:p>
            <a:r>
              <a:rPr lang="nb-NO" sz="1400" dirty="0">
                <a:effectLst/>
                <a:ea typeface="Calibri" panose="020F0502020204030204" pitchFamily="34" charset="0"/>
                <a:cs typeface="Times New Roman" panose="02020603050405020304" pitchFamily="18" charset="0"/>
              </a:rPr>
              <a:t>Det finnes flere ulike verktøy for å veie og måle utviklingen i matsvinnet. En mulighet er å benytte en kjøkkenvekt og registrere i et regneark. Se forslag til prosess under:</a:t>
            </a:r>
            <a:endParaRPr lang="nn-NO" sz="1400" dirty="0">
              <a:effectLst/>
              <a:ea typeface="Calibri" panose="020F0502020204030204" pitchFamily="34" charset="0"/>
              <a:cs typeface="Times New Roman" panose="02020603050405020304" pitchFamily="18" charset="0"/>
            </a:endParaRPr>
          </a:p>
          <a:p>
            <a:endParaRPr lang="nb-NO" dirty="0"/>
          </a:p>
        </p:txBody>
      </p:sp>
      <p:sp>
        <p:nvSpPr>
          <p:cNvPr id="4" name="Avrundet rektangel 3">
            <a:extLst>
              <a:ext uri="{FF2B5EF4-FFF2-40B4-BE49-F238E27FC236}">
                <a16:creationId xmlns:a16="http://schemas.microsoft.com/office/drawing/2014/main" id="{2ECDFE2C-EB55-AEBF-B15B-612DBE1DC3BD}"/>
              </a:ext>
            </a:extLst>
          </p:cNvPr>
          <p:cNvSpPr/>
          <p:nvPr/>
        </p:nvSpPr>
        <p:spPr>
          <a:xfrm>
            <a:off x="838200" y="3111500"/>
            <a:ext cx="3340539" cy="2942431"/>
          </a:xfrm>
          <a:prstGeom prst="roundRect">
            <a:avLst/>
          </a:prstGeom>
          <a:solidFill>
            <a:schemeClr val="accent2">
              <a:lumMod val="40000"/>
              <a:lumOff val="60000"/>
            </a:schemeClr>
          </a:solidFill>
          <a:ln w="28575" cap="flat" cmpd="sng" algn="ctr">
            <a:noFill/>
            <a:prstDash val="dash"/>
            <a:round/>
            <a:headEnd type="none" w="med" len="med"/>
            <a:tailEnd type="none" w="med" len="med"/>
            <a:extLst>
              <a:ext uri="{C807C97D-BFC1-408E-A445-0C87EB9F89A2}">
                <ask:lineSketchStyleProps xmlns:ask="http://schemas.microsoft.com/office/drawing/2018/sketchyshapes" sd="1219033472">
                  <a:custGeom>
                    <a:avLst/>
                    <a:gdLst>
                      <a:gd name="connsiteX0" fmla="*/ 0 w 3340539"/>
                      <a:gd name="connsiteY0" fmla="*/ 556768 h 4696690"/>
                      <a:gd name="connsiteX1" fmla="*/ 556768 w 3340539"/>
                      <a:gd name="connsiteY1" fmla="*/ 0 h 4696690"/>
                      <a:gd name="connsiteX2" fmla="*/ 1158059 w 3340539"/>
                      <a:gd name="connsiteY2" fmla="*/ 0 h 4696690"/>
                      <a:gd name="connsiteX3" fmla="*/ 1692540 w 3340539"/>
                      <a:gd name="connsiteY3" fmla="*/ 0 h 4696690"/>
                      <a:gd name="connsiteX4" fmla="*/ 2204750 w 3340539"/>
                      <a:gd name="connsiteY4" fmla="*/ 0 h 4696690"/>
                      <a:gd name="connsiteX5" fmla="*/ 2783771 w 3340539"/>
                      <a:gd name="connsiteY5" fmla="*/ 0 h 4696690"/>
                      <a:gd name="connsiteX6" fmla="*/ 3340539 w 3340539"/>
                      <a:gd name="connsiteY6" fmla="*/ 556768 h 4696690"/>
                      <a:gd name="connsiteX7" fmla="*/ 3340539 w 3340539"/>
                      <a:gd name="connsiteY7" fmla="*/ 1153960 h 4696690"/>
                      <a:gd name="connsiteX8" fmla="*/ 3340539 w 3340539"/>
                      <a:gd name="connsiteY8" fmla="*/ 1822816 h 4696690"/>
                      <a:gd name="connsiteX9" fmla="*/ 3340539 w 3340539"/>
                      <a:gd name="connsiteY9" fmla="*/ 2312513 h 4696690"/>
                      <a:gd name="connsiteX10" fmla="*/ 3340539 w 3340539"/>
                      <a:gd name="connsiteY10" fmla="*/ 2909706 h 4696690"/>
                      <a:gd name="connsiteX11" fmla="*/ 3340539 w 3340539"/>
                      <a:gd name="connsiteY11" fmla="*/ 3506898 h 4696690"/>
                      <a:gd name="connsiteX12" fmla="*/ 3340539 w 3340539"/>
                      <a:gd name="connsiteY12" fmla="*/ 4139922 h 4696690"/>
                      <a:gd name="connsiteX13" fmla="*/ 2783771 w 3340539"/>
                      <a:gd name="connsiteY13" fmla="*/ 4696690 h 4696690"/>
                      <a:gd name="connsiteX14" fmla="*/ 2227020 w 3340539"/>
                      <a:gd name="connsiteY14" fmla="*/ 4696690 h 4696690"/>
                      <a:gd name="connsiteX15" fmla="*/ 1670270 w 3340539"/>
                      <a:gd name="connsiteY15" fmla="*/ 4696690 h 4696690"/>
                      <a:gd name="connsiteX16" fmla="*/ 1068979 w 3340539"/>
                      <a:gd name="connsiteY16" fmla="*/ 4696690 h 4696690"/>
                      <a:gd name="connsiteX17" fmla="*/ 556768 w 3340539"/>
                      <a:gd name="connsiteY17" fmla="*/ 4696690 h 4696690"/>
                      <a:gd name="connsiteX18" fmla="*/ 0 w 3340539"/>
                      <a:gd name="connsiteY18" fmla="*/ 4139922 h 4696690"/>
                      <a:gd name="connsiteX19" fmla="*/ 0 w 3340539"/>
                      <a:gd name="connsiteY19" fmla="*/ 3614393 h 4696690"/>
                      <a:gd name="connsiteX20" fmla="*/ 0 w 3340539"/>
                      <a:gd name="connsiteY20" fmla="*/ 3017200 h 4696690"/>
                      <a:gd name="connsiteX21" fmla="*/ 0 w 3340539"/>
                      <a:gd name="connsiteY21" fmla="*/ 2491671 h 4696690"/>
                      <a:gd name="connsiteX22" fmla="*/ 0 w 3340539"/>
                      <a:gd name="connsiteY22" fmla="*/ 1894479 h 4696690"/>
                      <a:gd name="connsiteX23" fmla="*/ 0 w 3340539"/>
                      <a:gd name="connsiteY23" fmla="*/ 1404781 h 4696690"/>
                      <a:gd name="connsiteX24" fmla="*/ 0 w 3340539"/>
                      <a:gd name="connsiteY24" fmla="*/ 556768 h 46966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3340539" h="4696690" extrusionOk="0">
                        <a:moveTo>
                          <a:pt x="0" y="556768"/>
                        </a:moveTo>
                        <a:cubicBezTo>
                          <a:pt x="-63361" y="210192"/>
                          <a:pt x="171430" y="29216"/>
                          <a:pt x="556768" y="0"/>
                        </a:cubicBezTo>
                        <a:cubicBezTo>
                          <a:pt x="681394" y="-863"/>
                          <a:pt x="866950" y="40326"/>
                          <a:pt x="1158059" y="0"/>
                        </a:cubicBezTo>
                        <a:cubicBezTo>
                          <a:pt x="1449168" y="-40326"/>
                          <a:pt x="1555029" y="31147"/>
                          <a:pt x="1692540" y="0"/>
                        </a:cubicBezTo>
                        <a:cubicBezTo>
                          <a:pt x="1830051" y="-31147"/>
                          <a:pt x="2035642" y="26238"/>
                          <a:pt x="2204750" y="0"/>
                        </a:cubicBezTo>
                        <a:cubicBezTo>
                          <a:pt x="2373858" y="-26238"/>
                          <a:pt x="2632685" y="47336"/>
                          <a:pt x="2783771" y="0"/>
                        </a:cubicBezTo>
                        <a:cubicBezTo>
                          <a:pt x="3116128" y="-51169"/>
                          <a:pt x="3262613" y="237341"/>
                          <a:pt x="3340539" y="556768"/>
                        </a:cubicBezTo>
                        <a:cubicBezTo>
                          <a:pt x="3381528" y="711047"/>
                          <a:pt x="3289528" y="868606"/>
                          <a:pt x="3340539" y="1153960"/>
                        </a:cubicBezTo>
                        <a:cubicBezTo>
                          <a:pt x="3391550" y="1439314"/>
                          <a:pt x="3331074" y="1507648"/>
                          <a:pt x="3340539" y="1822816"/>
                        </a:cubicBezTo>
                        <a:cubicBezTo>
                          <a:pt x="3350004" y="2137984"/>
                          <a:pt x="3338965" y="2200954"/>
                          <a:pt x="3340539" y="2312513"/>
                        </a:cubicBezTo>
                        <a:cubicBezTo>
                          <a:pt x="3342113" y="2424072"/>
                          <a:pt x="3337904" y="2747602"/>
                          <a:pt x="3340539" y="2909706"/>
                        </a:cubicBezTo>
                        <a:cubicBezTo>
                          <a:pt x="3343174" y="3071810"/>
                          <a:pt x="3275718" y="3256300"/>
                          <a:pt x="3340539" y="3506898"/>
                        </a:cubicBezTo>
                        <a:cubicBezTo>
                          <a:pt x="3405360" y="3757496"/>
                          <a:pt x="3330839" y="3983329"/>
                          <a:pt x="3340539" y="4139922"/>
                        </a:cubicBezTo>
                        <a:cubicBezTo>
                          <a:pt x="3389527" y="4507423"/>
                          <a:pt x="3121136" y="4670536"/>
                          <a:pt x="2783771" y="4696690"/>
                        </a:cubicBezTo>
                        <a:cubicBezTo>
                          <a:pt x="2636587" y="4729100"/>
                          <a:pt x="2486651" y="4664877"/>
                          <a:pt x="2227020" y="4696690"/>
                        </a:cubicBezTo>
                        <a:cubicBezTo>
                          <a:pt x="1967389" y="4728503"/>
                          <a:pt x="1919217" y="4664887"/>
                          <a:pt x="1670270" y="4696690"/>
                        </a:cubicBezTo>
                        <a:cubicBezTo>
                          <a:pt x="1421323" y="4728493"/>
                          <a:pt x="1357855" y="4681068"/>
                          <a:pt x="1068979" y="4696690"/>
                        </a:cubicBezTo>
                        <a:cubicBezTo>
                          <a:pt x="780103" y="4712312"/>
                          <a:pt x="811429" y="4666669"/>
                          <a:pt x="556768" y="4696690"/>
                        </a:cubicBezTo>
                        <a:cubicBezTo>
                          <a:pt x="211276" y="4764632"/>
                          <a:pt x="25269" y="4466193"/>
                          <a:pt x="0" y="4139922"/>
                        </a:cubicBezTo>
                        <a:cubicBezTo>
                          <a:pt x="-11485" y="3903271"/>
                          <a:pt x="11433" y="3798085"/>
                          <a:pt x="0" y="3614393"/>
                        </a:cubicBezTo>
                        <a:cubicBezTo>
                          <a:pt x="-11433" y="3430701"/>
                          <a:pt x="6886" y="3151719"/>
                          <a:pt x="0" y="3017200"/>
                        </a:cubicBezTo>
                        <a:cubicBezTo>
                          <a:pt x="-6886" y="2882681"/>
                          <a:pt x="16916" y="2623605"/>
                          <a:pt x="0" y="2491671"/>
                        </a:cubicBezTo>
                        <a:cubicBezTo>
                          <a:pt x="-16916" y="2359737"/>
                          <a:pt x="28468" y="2104639"/>
                          <a:pt x="0" y="1894479"/>
                        </a:cubicBezTo>
                        <a:cubicBezTo>
                          <a:pt x="-28468" y="1684319"/>
                          <a:pt x="5060" y="1639531"/>
                          <a:pt x="0" y="1404781"/>
                        </a:cubicBezTo>
                        <a:cubicBezTo>
                          <a:pt x="-5060" y="1170031"/>
                          <a:pt x="76489" y="839209"/>
                          <a:pt x="0" y="556768"/>
                        </a:cubicBezTo>
                        <a:close/>
                      </a:path>
                    </a:pathLst>
                  </a:custGeom>
                  <ask:type>
                    <ask:lineSketchNone/>
                  </ask:type>
                </ask:lineSketchStyleProps>
              </a:ext>
            </a:extLst>
          </a:ln>
        </p:spPr>
        <p:style>
          <a:lnRef idx="0">
            <a:scrgbClr r="0" g="0" b="0"/>
          </a:lnRef>
          <a:fillRef idx="0">
            <a:scrgbClr r="0" g="0" b="0"/>
          </a:fillRef>
          <a:effectRef idx="0">
            <a:scrgbClr r="0" g="0" b="0"/>
          </a:effectRef>
          <a:fontRef idx="minor">
            <a:schemeClr val="accent2"/>
          </a:fontRef>
        </p:style>
        <p:txBody>
          <a:bodyPr rtlCol="0" anchor="ctr"/>
          <a:lstStyle/>
          <a:p>
            <a:pPr algn="ctr"/>
            <a:endParaRPr lang="nb-NO"/>
          </a:p>
        </p:txBody>
      </p:sp>
      <p:pic>
        <p:nvPicPr>
          <p:cNvPr id="5" name="Grafikk 4" descr="Merke 1 med heldekkende fyll">
            <a:extLst>
              <a:ext uri="{FF2B5EF4-FFF2-40B4-BE49-F238E27FC236}">
                <a16:creationId xmlns:a16="http://schemas.microsoft.com/office/drawing/2014/main" id="{595A964A-2B30-DAF6-7B58-83C14D3B4661}"/>
              </a:ext>
            </a:extLst>
          </p:cNvPr>
          <p:cNvPicPr>
            <a:picLocks noChangeAspect="1"/>
          </p:cNvPicPr>
          <p:nvPr/>
        </p:nvPicPr>
        <p:blipFill>
          <a:blip r:embed="rId2" cstate="print">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1032390" y="3284252"/>
            <a:ext cx="289496" cy="289496"/>
          </a:xfrm>
          <a:prstGeom prst="rect">
            <a:avLst/>
          </a:prstGeom>
        </p:spPr>
      </p:pic>
      <p:sp>
        <p:nvSpPr>
          <p:cNvPr id="6" name="Avrundet rektangel 5">
            <a:extLst>
              <a:ext uri="{FF2B5EF4-FFF2-40B4-BE49-F238E27FC236}">
                <a16:creationId xmlns:a16="http://schemas.microsoft.com/office/drawing/2014/main" id="{57445ECB-19D4-6B9A-6C2E-4AF2EEC90A9D}"/>
              </a:ext>
            </a:extLst>
          </p:cNvPr>
          <p:cNvSpPr/>
          <p:nvPr/>
        </p:nvSpPr>
        <p:spPr>
          <a:xfrm>
            <a:off x="4425730" y="3108255"/>
            <a:ext cx="3340539" cy="2942431"/>
          </a:xfrm>
          <a:prstGeom prst="roundRect">
            <a:avLst/>
          </a:prstGeom>
          <a:solidFill>
            <a:schemeClr val="accent2">
              <a:lumMod val="40000"/>
              <a:lumOff val="60000"/>
            </a:schemeClr>
          </a:solidFill>
          <a:ln w="28575" cap="flat" cmpd="sng" algn="ctr">
            <a:noFill/>
            <a:prstDash val="dash"/>
            <a:round/>
            <a:headEnd type="none" w="med" len="med"/>
            <a:tailEnd type="none" w="med" len="med"/>
            <a:extLst>
              <a:ext uri="{C807C97D-BFC1-408E-A445-0C87EB9F89A2}">
                <ask:lineSketchStyleProps xmlns:ask="http://schemas.microsoft.com/office/drawing/2018/sketchyshapes" sd="1219033472">
                  <a:custGeom>
                    <a:avLst/>
                    <a:gdLst>
                      <a:gd name="connsiteX0" fmla="*/ 0 w 3340539"/>
                      <a:gd name="connsiteY0" fmla="*/ 556768 h 4696690"/>
                      <a:gd name="connsiteX1" fmla="*/ 556768 w 3340539"/>
                      <a:gd name="connsiteY1" fmla="*/ 0 h 4696690"/>
                      <a:gd name="connsiteX2" fmla="*/ 1158059 w 3340539"/>
                      <a:gd name="connsiteY2" fmla="*/ 0 h 4696690"/>
                      <a:gd name="connsiteX3" fmla="*/ 1692540 w 3340539"/>
                      <a:gd name="connsiteY3" fmla="*/ 0 h 4696690"/>
                      <a:gd name="connsiteX4" fmla="*/ 2204750 w 3340539"/>
                      <a:gd name="connsiteY4" fmla="*/ 0 h 4696690"/>
                      <a:gd name="connsiteX5" fmla="*/ 2783771 w 3340539"/>
                      <a:gd name="connsiteY5" fmla="*/ 0 h 4696690"/>
                      <a:gd name="connsiteX6" fmla="*/ 3340539 w 3340539"/>
                      <a:gd name="connsiteY6" fmla="*/ 556768 h 4696690"/>
                      <a:gd name="connsiteX7" fmla="*/ 3340539 w 3340539"/>
                      <a:gd name="connsiteY7" fmla="*/ 1153960 h 4696690"/>
                      <a:gd name="connsiteX8" fmla="*/ 3340539 w 3340539"/>
                      <a:gd name="connsiteY8" fmla="*/ 1822816 h 4696690"/>
                      <a:gd name="connsiteX9" fmla="*/ 3340539 w 3340539"/>
                      <a:gd name="connsiteY9" fmla="*/ 2312513 h 4696690"/>
                      <a:gd name="connsiteX10" fmla="*/ 3340539 w 3340539"/>
                      <a:gd name="connsiteY10" fmla="*/ 2909706 h 4696690"/>
                      <a:gd name="connsiteX11" fmla="*/ 3340539 w 3340539"/>
                      <a:gd name="connsiteY11" fmla="*/ 3506898 h 4696690"/>
                      <a:gd name="connsiteX12" fmla="*/ 3340539 w 3340539"/>
                      <a:gd name="connsiteY12" fmla="*/ 4139922 h 4696690"/>
                      <a:gd name="connsiteX13" fmla="*/ 2783771 w 3340539"/>
                      <a:gd name="connsiteY13" fmla="*/ 4696690 h 4696690"/>
                      <a:gd name="connsiteX14" fmla="*/ 2227020 w 3340539"/>
                      <a:gd name="connsiteY14" fmla="*/ 4696690 h 4696690"/>
                      <a:gd name="connsiteX15" fmla="*/ 1670270 w 3340539"/>
                      <a:gd name="connsiteY15" fmla="*/ 4696690 h 4696690"/>
                      <a:gd name="connsiteX16" fmla="*/ 1068979 w 3340539"/>
                      <a:gd name="connsiteY16" fmla="*/ 4696690 h 4696690"/>
                      <a:gd name="connsiteX17" fmla="*/ 556768 w 3340539"/>
                      <a:gd name="connsiteY17" fmla="*/ 4696690 h 4696690"/>
                      <a:gd name="connsiteX18" fmla="*/ 0 w 3340539"/>
                      <a:gd name="connsiteY18" fmla="*/ 4139922 h 4696690"/>
                      <a:gd name="connsiteX19" fmla="*/ 0 w 3340539"/>
                      <a:gd name="connsiteY19" fmla="*/ 3614393 h 4696690"/>
                      <a:gd name="connsiteX20" fmla="*/ 0 w 3340539"/>
                      <a:gd name="connsiteY20" fmla="*/ 3017200 h 4696690"/>
                      <a:gd name="connsiteX21" fmla="*/ 0 w 3340539"/>
                      <a:gd name="connsiteY21" fmla="*/ 2491671 h 4696690"/>
                      <a:gd name="connsiteX22" fmla="*/ 0 w 3340539"/>
                      <a:gd name="connsiteY22" fmla="*/ 1894479 h 4696690"/>
                      <a:gd name="connsiteX23" fmla="*/ 0 w 3340539"/>
                      <a:gd name="connsiteY23" fmla="*/ 1404781 h 4696690"/>
                      <a:gd name="connsiteX24" fmla="*/ 0 w 3340539"/>
                      <a:gd name="connsiteY24" fmla="*/ 556768 h 46966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3340539" h="4696690" extrusionOk="0">
                        <a:moveTo>
                          <a:pt x="0" y="556768"/>
                        </a:moveTo>
                        <a:cubicBezTo>
                          <a:pt x="-63361" y="210192"/>
                          <a:pt x="171430" y="29216"/>
                          <a:pt x="556768" y="0"/>
                        </a:cubicBezTo>
                        <a:cubicBezTo>
                          <a:pt x="681394" y="-863"/>
                          <a:pt x="866950" y="40326"/>
                          <a:pt x="1158059" y="0"/>
                        </a:cubicBezTo>
                        <a:cubicBezTo>
                          <a:pt x="1449168" y="-40326"/>
                          <a:pt x="1555029" y="31147"/>
                          <a:pt x="1692540" y="0"/>
                        </a:cubicBezTo>
                        <a:cubicBezTo>
                          <a:pt x="1830051" y="-31147"/>
                          <a:pt x="2035642" y="26238"/>
                          <a:pt x="2204750" y="0"/>
                        </a:cubicBezTo>
                        <a:cubicBezTo>
                          <a:pt x="2373858" y="-26238"/>
                          <a:pt x="2632685" y="47336"/>
                          <a:pt x="2783771" y="0"/>
                        </a:cubicBezTo>
                        <a:cubicBezTo>
                          <a:pt x="3116128" y="-51169"/>
                          <a:pt x="3262613" y="237341"/>
                          <a:pt x="3340539" y="556768"/>
                        </a:cubicBezTo>
                        <a:cubicBezTo>
                          <a:pt x="3381528" y="711047"/>
                          <a:pt x="3289528" y="868606"/>
                          <a:pt x="3340539" y="1153960"/>
                        </a:cubicBezTo>
                        <a:cubicBezTo>
                          <a:pt x="3391550" y="1439314"/>
                          <a:pt x="3331074" y="1507648"/>
                          <a:pt x="3340539" y="1822816"/>
                        </a:cubicBezTo>
                        <a:cubicBezTo>
                          <a:pt x="3350004" y="2137984"/>
                          <a:pt x="3338965" y="2200954"/>
                          <a:pt x="3340539" y="2312513"/>
                        </a:cubicBezTo>
                        <a:cubicBezTo>
                          <a:pt x="3342113" y="2424072"/>
                          <a:pt x="3337904" y="2747602"/>
                          <a:pt x="3340539" y="2909706"/>
                        </a:cubicBezTo>
                        <a:cubicBezTo>
                          <a:pt x="3343174" y="3071810"/>
                          <a:pt x="3275718" y="3256300"/>
                          <a:pt x="3340539" y="3506898"/>
                        </a:cubicBezTo>
                        <a:cubicBezTo>
                          <a:pt x="3405360" y="3757496"/>
                          <a:pt x="3330839" y="3983329"/>
                          <a:pt x="3340539" y="4139922"/>
                        </a:cubicBezTo>
                        <a:cubicBezTo>
                          <a:pt x="3389527" y="4507423"/>
                          <a:pt x="3121136" y="4670536"/>
                          <a:pt x="2783771" y="4696690"/>
                        </a:cubicBezTo>
                        <a:cubicBezTo>
                          <a:pt x="2636587" y="4729100"/>
                          <a:pt x="2486651" y="4664877"/>
                          <a:pt x="2227020" y="4696690"/>
                        </a:cubicBezTo>
                        <a:cubicBezTo>
                          <a:pt x="1967389" y="4728503"/>
                          <a:pt x="1919217" y="4664887"/>
                          <a:pt x="1670270" y="4696690"/>
                        </a:cubicBezTo>
                        <a:cubicBezTo>
                          <a:pt x="1421323" y="4728493"/>
                          <a:pt x="1357855" y="4681068"/>
                          <a:pt x="1068979" y="4696690"/>
                        </a:cubicBezTo>
                        <a:cubicBezTo>
                          <a:pt x="780103" y="4712312"/>
                          <a:pt x="811429" y="4666669"/>
                          <a:pt x="556768" y="4696690"/>
                        </a:cubicBezTo>
                        <a:cubicBezTo>
                          <a:pt x="211276" y="4764632"/>
                          <a:pt x="25269" y="4466193"/>
                          <a:pt x="0" y="4139922"/>
                        </a:cubicBezTo>
                        <a:cubicBezTo>
                          <a:pt x="-11485" y="3903271"/>
                          <a:pt x="11433" y="3798085"/>
                          <a:pt x="0" y="3614393"/>
                        </a:cubicBezTo>
                        <a:cubicBezTo>
                          <a:pt x="-11433" y="3430701"/>
                          <a:pt x="6886" y="3151719"/>
                          <a:pt x="0" y="3017200"/>
                        </a:cubicBezTo>
                        <a:cubicBezTo>
                          <a:pt x="-6886" y="2882681"/>
                          <a:pt x="16916" y="2623605"/>
                          <a:pt x="0" y="2491671"/>
                        </a:cubicBezTo>
                        <a:cubicBezTo>
                          <a:pt x="-16916" y="2359737"/>
                          <a:pt x="28468" y="2104639"/>
                          <a:pt x="0" y="1894479"/>
                        </a:cubicBezTo>
                        <a:cubicBezTo>
                          <a:pt x="-28468" y="1684319"/>
                          <a:pt x="5060" y="1639531"/>
                          <a:pt x="0" y="1404781"/>
                        </a:cubicBezTo>
                        <a:cubicBezTo>
                          <a:pt x="-5060" y="1170031"/>
                          <a:pt x="76489" y="839209"/>
                          <a:pt x="0" y="556768"/>
                        </a:cubicBezTo>
                        <a:close/>
                      </a:path>
                    </a:pathLst>
                  </a:custGeom>
                  <ask:type>
                    <ask:lineSketchNone/>
                  </ask:type>
                </ask:lineSketchStyleProps>
              </a:ext>
            </a:extLst>
          </a:ln>
        </p:spPr>
        <p:style>
          <a:lnRef idx="0">
            <a:scrgbClr r="0" g="0" b="0"/>
          </a:lnRef>
          <a:fillRef idx="0">
            <a:scrgbClr r="0" g="0" b="0"/>
          </a:fillRef>
          <a:effectRef idx="0">
            <a:scrgbClr r="0" g="0" b="0"/>
          </a:effectRef>
          <a:fontRef idx="minor">
            <a:schemeClr val="accent2"/>
          </a:fontRef>
        </p:style>
        <p:txBody>
          <a:bodyPr rtlCol="0" anchor="ctr"/>
          <a:lstStyle/>
          <a:p>
            <a:pPr algn="ctr"/>
            <a:endParaRPr lang="nb-NO"/>
          </a:p>
        </p:txBody>
      </p:sp>
      <p:sp>
        <p:nvSpPr>
          <p:cNvPr id="8" name="Avrundet rektangel 7">
            <a:extLst>
              <a:ext uri="{FF2B5EF4-FFF2-40B4-BE49-F238E27FC236}">
                <a16:creationId xmlns:a16="http://schemas.microsoft.com/office/drawing/2014/main" id="{91139AC2-5CD1-3D83-FBAE-0B2AC72D7F60}"/>
              </a:ext>
            </a:extLst>
          </p:cNvPr>
          <p:cNvSpPr/>
          <p:nvPr/>
        </p:nvSpPr>
        <p:spPr>
          <a:xfrm>
            <a:off x="8013260" y="3108255"/>
            <a:ext cx="3340539" cy="2942431"/>
          </a:xfrm>
          <a:prstGeom prst="roundRect">
            <a:avLst/>
          </a:prstGeom>
          <a:solidFill>
            <a:schemeClr val="accent2">
              <a:lumMod val="40000"/>
              <a:lumOff val="60000"/>
            </a:schemeClr>
          </a:solidFill>
          <a:ln w="28575" cap="flat" cmpd="sng" algn="ctr">
            <a:noFill/>
            <a:prstDash val="dash"/>
            <a:round/>
            <a:headEnd type="none" w="med" len="med"/>
            <a:tailEnd type="none" w="med" len="med"/>
            <a:extLst>
              <a:ext uri="{C807C97D-BFC1-408E-A445-0C87EB9F89A2}">
                <ask:lineSketchStyleProps xmlns:ask="http://schemas.microsoft.com/office/drawing/2018/sketchyshapes" sd="1219033472">
                  <a:custGeom>
                    <a:avLst/>
                    <a:gdLst>
                      <a:gd name="connsiteX0" fmla="*/ 0 w 3340539"/>
                      <a:gd name="connsiteY0" fmla="*/ 556768 h 4696690"/>
                      <a:gd name="connsiteX1" fmla="*/ 556768 w 3340539"/>
                      <a:gd name="connsiteY1" fmla="*/ 0 h 4696690"/>
                      <a:gd name="connsiteX2" fmla="*/ 1158059 w 3340539"/>
                      <a:gd name="connsiteY2" fmla="*/ 0 h 4696690"/>
                      <a:gd name="connsiteX3" fmla="*/ 1692540 w 3340539"/>
                      <a:gd name="connsiteY3" fmla="*/ 0 h 4696690"/>
                      <a:gd name="connsiteX4" fmla="*/ 2204750 w 3340539"/>
                      <a:gd name="connsiteY4" fmla="*/ 0 h 4696690"/>
                      <a:gd name="connsiteX5" fmla="*/ 2783771 w 3340539"/>
                      <a:gd name="connsiteY5" fmla="*/ 0 h 4696690"/>
                      <a:gd name="connsiteX6" fmla="*/ 3340539 w 3340539"/>
                      <a:gd name="connsiteY6" fmla="*/ 556768 h 4696690"/>
                      <a:gd name="connsiteX7" fmla="*/ 3340539 w 3340539"/>
                      <a:gd name="connsiteY7" fmla="*/ 1153960 h 4696690"/>
                      <a:gd name="connsiteX8" fmla="*/ 3340539 w 3340539"/>
                      <a:gd name="connsiteY8" fmla="*/ 1822816 h 4696690"/>
                      <a:gd name="connsiteX9" fmla="*/ 3340539 w 3340539"/>
                      <a:gd name="connsiteY9" fmla="*/ 2312513 h 4696690"/>
                      <a:gd name="connsiteX10" fmla="*/ 3340539 w 3340539"/>
                      <a:gd name="connsiteY10" fmla="*/ 2909706 h 4696690"/>
                      <a:gd name="connsiteX11" fmla="*/ 3340539 w 3340539"/>
                      <a:gd name="connsiteY11" fmla="*/ 3506898 h 4696690"/>
                      <a:gd name="connsiteX12" fmla="*/ 3340539 w 3340539"/>
                      <a:gd name="connsiteY12" fmla="*/ 4139922 h 4696690"/>
                      <a:gd name="connsiteX13" fmla="*/ 2783771 w 3340539"/>
                      <a:gd name="connsiteY13" fmla="*/ 4696690 h 4696690"/>
                      <a:gd name="connsiteX14" fmla="*/ 2227020 w 3340539"/>
                      <a:gd name="connsiteY14" fmla="*/ 4696690 h 4696690"/>
                      <a:gd name="connsiteX15" fmla="*/ 1670270 w 3340539"/>
                      <a:gd name="connsiteY15" fmla="*/ 4696690 h 4696690"/>
                      <a:gd name="connsiteX16" fmla="*/ 1068979 w 3340539"/>
                      <a:gd name="connsiteY16" fmla="*/ 4696690 h 4696690"/>
                      <a:gd name="connsiteX17" fmla="*/ 556768 w 3340539"/>
                      <a:gd name="connsiteY17" fmla="*/ 4696690 h 4696690"/>
                      <a:gd name="connsiteX18" fmla="*/ 0 w 3340539"/>
                      <a:gd name="connsiteY18" fmla="*/ 4139922 h 4696690"/>
                      <a:gd name="connsiteX19" fmla="*/ 0 w 3340539"/>
                      <a:gd name="connsiteY19" fmla="*/ 3614393 h 4696690"/>
                      <a:gd name="connsiteX20" fmla="*/ 0 w 3340539"/>
                      <a:gd name="connsiteY20" fmla="*/ 3017200 h 4696690"/>
                      <a:gd name="connsiteX21" fmla="*/ 0 w 3340539"/>
                      <a:gd name="connsiteY21" fmla="*/ 2491671 h 4696690"/>
                      <a:gd name="connsiteX22" fmla="*/ 0 w 3340539"/>
                      <a:gd name="connsiteY22" fmla="*/ 1894479 h 4696690"/>
                      <a:gd name="connsiteX23" fmla="*/ 0 w 3340539"/>
                      <a:gd name="connsiteY23" fmla="*/ 1404781 h 4696690"/>
                      <a:gd name="connsiteX24" fmla="*/ 0 w 3340539"/>
                      <a:gd name="connsiteY24" fmla="*/ 556768 h 46966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3340539" h="4696690" extrusionOk="0">
                        <a:moveTo>
                          <a:pt x="0" y="556768"/>
                        </a:moveTo>
                        <a:cubicBezTo>
                          <a:pt x="-63361" y="210192"/>
                          <a:pt x="171430" y="29216"/>
                          <a:pt x="556768" y="0"/>
                        </a:cubicBezTo>
                        <a:cubicBezTo>
                          <a:pt x="681394" y="-863"/>
                          <a:pt x="866950" y="40326"/>
                          <a:pt x="1158059" y="0"/>
                        </a:cubicBezTo>
                        <a:cubicBezTo>
                          <a:pt x="1449168" y="-40326"/>
                          <a:pt x="1555029" y="31147"/>
                          <a:pt x="1692540" y="0"/>
                        </a:cubicBezTo>
                        <a:cubicBezTo>
                          <a:pt x="1830051" y="-31147"/>
                          <a:pt x="2035642" y="26238"/>
                          <a:pt x="2204750" y="0"/>
                        </a:cubicBezTo>
                        <a:cubicBezTo>
                          <a:pt x="2373858" y="-26238"/>
                          <a:pt x="2632685" y="47336"/>
                          <a:pt x="2783771" y="0"/>
                        </a:cubicBezTo>
                        <a:cubicBezTo>
                          <a:pt x="3116128" y="-51169"/>
                          <a:pt x="3262613" y="237341"/>
                          <a:pt x="3340539" y="556768"/>
                        </a:cubicBezTo>
                        <a:cubicBezTo>
                          <a:pt x="3381528" y="711047"/>
                          <a:pt x="3289528" y="868606"/>
                          <a:pt x="3340539" y="1153960"/>
                        </a:cubicBezTo>
                        <a:cubicBezTo>
                          <a:pt x="3391550" y="1439314"/>
                          <a:pt x="3331074" y="1507648"/>
                          <a:pt x="3340539" y="1822816"/>
                        </a:cubicBezTo>
                        <a:cubicBezTo>
                          <a:pt x="3350004" y="2137984"/>
                          <a:pt x="3338965" y="2200954"/>
                          <a:pt x="3340539" y="2312513"/>
                        </a:cubicBezTo>
                        <a:cubicBezTo>
                          <a:pt x="3342113" y="2424072"/>
                          <a:pt x="3337904" y="2747602"/>
                          <a:pt x="3340539" y="2909706"/>
                        </a:cubicBezTo>
                        <a:cubicBezTo>
                          <a:pt x="3343174" y="3071810"/>
                          <a:pt x="3275718" y="3256300"/>
                          <a:pt x="3340539" y="3506898"/>
                        </a:cubicBezTo>
                        <a:cubicBezTo>
                          <a:pt x="3405360" y="3757496"/>
                          <a:pt x="3330839" y="3983329"/>
                          <a:pt x="3340539" y="4139922"/>
                        </a:cubicBezTo>
                        <a:cubicBezTo>
                          <a:pt x="3389527" y="4507423"/>
                          <a:pt x="3121136" y="4670536"/>
                          <a:pt x="2783771" y="4696690"/>
                        </a:cubicBezTo>
                        <a:cubicBezTo>
                          <a:pt x="2636587" y="4729100"/>
                          <a:pt x="2486651" y="4664877"/>
                          <a:pt x="2227020" y="4696690"/>
                        </a:cubicBezTo>
                        <a:cubicBezTo>
                          <a:pt x="1967389" y="4728503"/>
                          <a:pt x="1919217" y="4664887"/>
                          <a:pt x="1670270" y="4696690"/>
                        </a:cubicBezTo>
                        <a:cubicBezTo>
                          <a:pt x="1421323" y="4728493"/>
                          <a:pt x="1357855" y="4681068"/>
                          <a:pt x="1068979" y="4696690"/>
                        </a:cubicBezTo>
                        <a:cubicBezTo>
                          <a:pt x="780103" y="4712312"/>
                          <a:pt x="811429" y="4666669"/>
                          <a:pt x="556768" y="4696690"/>
                        </a:cubicBezTo>
                        <a:cubicBezTo>
                          <a:pt x="211276" y="4764632"/>
                          <a:pt x="25269" y="4466193"/>
                          <a:pt x="0" y="4139922"/>
                        </a:cubicBezTo>
                        <a:cubicBezTo>
                          <a:pt x="-11485" y="3903271"/>
                          <a:pt x="11433" y="3798085"/>
                          <a:pt x="0" y="3614393"/>
                        </a:cubicBezTo>
                        <a:cubicBezTo>
                          <a:pt x="-11433" y="3430701"/>
                          <a:pt x="6886" y="3151719"/>
                          <a:pt x="0" y="3017200"/>
                        </a:cubicBezTo>
                        <a:cubicBezTo>
                          <a:pt x="-6886" y="2882681"/>
                          <a:pt x="16916" y="2623605"/>
                          <a:pt x="0" y="2491671"/>
                        </a:cubicBezTo>
                        <a:cubicBezTo>
                          <a:pt x="-16916" y="2359737"/>
                          <a:pt x="28468" y="2104639"/>
                          <a:pt x="0" y="1894479"/>
                        </a:cubicBezTo>
                        <a:cubicBezTo>
                          <a:pt x="-28468" y="1684319"/>
                          <a:pt x="5060" y="1639531"/>
                          <a:pt x="0" y="1404781"/>
                        </a:cubicBezTo>
                        <a:cubicBezTo>
                          <a:pt x="-5060" y="1170031"/>
                          <a:pt x="76489" y="839209"/>
                          <a:pt x="0" y="556768"/>
                        </a:cubicBezTo>
                        <a:close/>
                      </a:path>
                    </a:pathLst>
                  </a:custGeom>
                  <ask:type>
                    <ask:lineSketchNone/>
                  </ask:type>
                </ask:lineSketchStyleProps>
              </a:ext>
            </a:extLst>
          </a:ln>
        </p:spPr>
        <p:style>
          <a:lnRef idx="0">
            <a:scrgbClr r="0" g="0" b="0"/>
          </a:lnRef>
          <a:fillRef idx="0">
            <a:scrgbClr r="0" g="0" b="0"/>
          </a:fillRef>
          <a:effectRef idx="0">
            <a:scrgbClr r="0" g="0" b="0"/>
          </a:effectRef>
          <a:fontRef idx="minor">
            <a:schemeClr val="accent2"/>
          </a:fontRef>
        </p:style>
        <p:txBody>
          <a:bodyPr rtlCol="0" anchor="ctr"/>
          <a:lstStyle/>
          <a:p>
            <a:pPr algn="ctr"/>
            <a:endParaRPr lang="nb-NO"/>
          </a:p>
        </p:txBody>
      </p:sp>
      <p:sp>
        <p:nvSpPr>
          <p:cNvPr id="11" name="Plassholder for innhold 2">
            <a:extLst>
              <a:ext uri="{FF2B5EF4-FFF2-40B4-BE49-F238E27FC236}">
                <a16:creationId xmlns:a16="http://schemas.microsoft.com/office/drawing/2014/main" id="{2F616930-96B0-76CE-B133-ECA14AB50A65}"/>
              </a:ext>
            </a:extLst>
          </p:cNvPr>
          <p:cNvSpPr txBox="1">
            <a:spLocks/>
          </p:cNvSpPr>
          <p:nvPr/>
        </p:nvSpPr>
        <p:spPr>
          <a:xfrm>
            <a:off x="4425731" y="3850117"/>
            <a:ext cx="3340538" cy="462888"/>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0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lgn="ctr">
              <a:lnSpc>
                <a:spcPct val="100000"/>
              </a:lnSpc>
              <a:buNone/>
            </a:pPr>
            <a:r>
              <a:rPr lang="nb-NO" sz="1400" b="1" dirty="0">
                <a:effectLst/>
                <a:ea typeface="Calibri" panose="020F0502020204030204" pitchFamily="34" charset="0"/>
                <a:cs typeface="Times New Roman" panose="02020603050405020304" pitchFamily="18" charset="0"/>
              </a:rPr>
              <a:t>Registrer matsvinnet og antall beboere </a:t>
            </a:r>
            <a:endParaRPr lang="nn-NO" sz="1400" dirty="0">
              <a:effectLst/>
              <a:ea typeface="Calibri" panose="020F0502020204030204" pitchFamily="34" charset="0"/>
              <a:cs typeface="Times New Roman" panose="02020603050405020304" pitchFamily="18" charset="0"/>
            </a:endParaRPr>
          </a:p>
        </p:txBody>
      </p:sp>
      <p:sp>
        <p:nvSpPr>
          <p:cNvPr id="12" name="Plassholder for innhold 2">
            <a:extLst>
              <a:ext uri="{FF2B5EF4-FFF2-40B4-BE49-F238E27FC236}">
                <a16:creationId xmlns:a16="http://schemas.microsoft.com/office/drawing/2014/main" id="{B2C6BE27-FF77-3A7E-4CEC-C629375BC58B}"/>
              </a:ext>
            </a:extLst>
          </p:cNvPr>
          <p:cNvSpPr txBox="1">
            <a:spLocks/>
          </p:cNvSpPr>
          <p:nvPr/>
        </p:nvSpPr>
        <p:spPr>
          <a:xfrm>
            <a:off x="1010617" y="4104490"/>
            <a:ext cx="3001540" cy="462888"/>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0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lgn="ctr">
              <a:lnSpc>
                <a:spcPct val="100000"/>
              </a:lnSpc>
              <a:buNone/>
            </a:pPr>
            <a:r>
              <a:rPr lang="nb-NO" sz="1400" b="1" dirty="0">
                <a:effectLst/>
                <a:ea typeface="Calibri" panose="020F0502020204030204" pitchFamily="34" charset="0"/>
                <a:cs typeface="Times New Roman" panose="02020603050405020304" pitchFamily="18" charset="0"/>
              </a:rPr>
              <a:t>Vei matsvinnet</a:t>
            </a:r>
            <a:endParaRPr lang="nn-NO" sz="1400" dirty="0">
              <a:effectLst/>
              <a:ea typeface="Calibri" panose="020F0502020204030204" pitchFamily="34" charset="0"/>
              <a:cs typeface="Times New Roman" panose="02020603050405020304" pitchFamily="18" charset="0"/>
            </a:endParaRPr>
          </a:p>
        </p:txBody>
      </p:sp>
      <p:sp>
        <p:nvSpPr>
          <p:cNvPr id="13" name="Plassholder for innhold 2">
            <a:extLst>
              <a:ext uri="{FF2B5EF4-FFF2-40B4-BE49-F238E27FC236}">
                <a16:creationId xmlns:a16="http://schemas.microsoft.com/office/drawing/2014/main" id="{0195D0F6-3073-0F61-E182-B6D7E608D66A}"/>
              </a:ext>
            </a:extLst>
          </p:cNvPr>
          <p:cNvSpPr txBox="1">
            <a:spLocks/>
          </p:cNvSpPr>
          <p:nvPr/>
        </p:nvSpPr>
        <p:spPr>
          <a:xfrm>
            <a:off x="8346902" y="4176309"/>
            <a:ext cx="2673254" cy="462888"/>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0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lgn="ctr">
              <a:lnSpc>
                <a:spcPct val="100000"/>
              </a:lnSpc>
              <a:buNone/>
            </a:pPr>
            <a:r>
              <a:rPr lang="nb-NO" sz="1400" b="1" dirty="0">
                <a:effectLst/>
                <a:ea typeface="Calibri" panose="020F0502020204030204" pitchFamily="34" charset="0"/>
                <a:cs typeface="Times New Roman" panose="02020603050405020304" pitchFamily="18" charset="0"/>
              </a:rPr>
              <a:t>Gå igjennom tallene og synliggjør</a:t>
            </a:r>
            <a:endParaRPr lang="nn-NO" sz="1400" dirty="0">
              <a:effectLst/>
              <a:ea typeface="Calibri" panose="020F0502020204030204" pitchFamily="34" charset="0"/>
              <a:cs typeface="Times New Roman" panose="02020603050405020304" pitchFamily="18" charset="0"/>
            </a:endParaRPr>
          </a:p>
        </p:txBody>
      </p:sp>
      <p:sp>
        <p:nvSpPr>
          <p:cNvPr id="14" name="TekstSylinder 13">
            <a:extLst>
              <a:ext uri="{FF2B5EF4-FFF2-40B4-BE49-F238E27FC236}">
                <a16:creationId xmlns:a16="http://schemas.microsoft.com/office/drawing/2014/main" id="{355B0E4E-8654-91B4-49E4-A2ACC11EE634}"/>
              </a:ext>
            </a:extLst>
          </p:cNvPr>
          <p:cNvSpPr txBox="1"/>
          <p:nvPr/>
        </p:nvSpPr>
        <p:spPr>
          <a:xfrm>
            <a:off x="878646" y="4399434"/>
            <a:ext cx="3204710" cy="1569660"/>
          </a:xfrm>
          <a:prstGeom prst="rect">
            <a:avLst/>
          </a:prstGeom>
          <a:noFill/>
        </p:spPr>
        <p:txBody>
          <a:bodyPr wrap="square" rtlCol="0">
            <a:spAutoFit/>
          </a:bodyPr>
          <a:lstStyle/>
          <a:p>
            <a:pPr marL="285750" lvl="0" indent="-285750">
              <a:buClr>
                <a:schemeClr val="accent1"/>
              </a:buClr>
              <a:buFont typeface="Arial" panose="020B0604020202020204" pitchFamily="34" charset="0"/>
              <a:buChar char="•"/>
            </a:pPr>
            <a:r>
              <a:rPr lang="nb-NO" sz="1200" b="1" dirty="0">
                <a:effectLst/>
                <a:ea typeface="Calibri" panose="020F0502020204030204" pitchFamily="34" charset="0"/>
                <a:cs typeface="Times New Roman" panose="02020603050405020304" pitchFamily="18" charset="0"/>
              </a:rPr>
              <a:t>Vei matsvinnet</a:t>
            </a:r>
            <a:r>
              <a:rPr lang="nb-NO" sz="1200" dirty="0">
                <a:effectLst/>
                <a:ea typeface="Calibri" panose="020F0502020204030204" pitchFamily="34" charset="0"/>
                <a:cs typeface="Times New Roman" panose="02020603050405020304" pitchFamily="18" charset="0"/>
              </a:rPr>
              <a:t> etter hvert måltid (frokost, lunsj, middag, kvelds)</a:t>
            </a:r>
            <a:endParaRPr lang="nn-NO" sz="1200" dirty="0">
              <a:ea typeface="Calibri" panose="020F0502020204030204" pitchFamily="34" charset="0"/>
              <a:cs typeface="Times New Roman" panose="02020603050405020304" pitchFamily="18" charset="0"/>
            </a:endParaRPr>
          </a:p>
          <a:p>
            <a:pPr marL="285750" lvl="0" indent="-285750">
              <a:buClr>
                <a:schemeClr val="accent1"/>
              </a:buClr>
              <a:buFont typeface="Arial" panose="020B0604020202020204" pitchFamily="34" charset="0"/>
              <a:buChar char="•"/>
            </a:pPr>
            <a:r>
              <a:rPr lang="nb-NO" sz="1200" dirty="0">
                <a:effectLst/>
                <a:ea typeface="Calibri" panose="020F0502020204030204" pitchFamily="34" charset="0"/>
                <a:cs typeface="Times New Roman" panose="02020603050405020304" pitchFamily="18" charset="0"/>
              </a:rPr>
              <a:t>Etabler ulike målestasjoner.</a:t>
            </a:r>
            <a:r>
              <a:rPr lang="nn-NO" sz="1200" dirty="0">
                <a:ea typeface="Calibri" panose="020F0502020204030204" pitchFamily="34" charset="0"/>
                <a:cs typeface="Times New Roman" panose="02020603050405020304" pitchFamily="18" charset="0"/>
              </a:rPr>
              <a:t> </a:t>
            </a:r>
            <a:r>
              <a:rPr lang="nb-NO" sz="1200" dirty="0">
                <a:effectLst/>
                <a:ea typeface="Calibri" panose="020F0502020204030204" pitchFamily="34" charset="0"/>
                <a:cs typeface="Times New Roman" panose="02020603050405020304" pitchFamily="18" charset="0"/>
              </a:rPr>
              <a:t>F.eks. en avfallsdunk for tilberedning, en for avdelingskjøkken og en for tallerkensvinn. </a:t>
            </a:r>
            <a:r>
              <a:rPr lang="nb-NO" sz="1200" dirty="0">
                <a:ea typeface="Calibri" panose="020F0502020204030204" pitchFamily="34" charset="0"/>
                <a:cs typeface="Times New Roman" panose="02020603050405020304" pitchFamily="18" charset="0"/>
              </a:rPr>
              <a:t>M</a:t>
            </a:r>
            <a:r>
              <a:rPr lang="nb-NO" sz="1200" dirty="0">
                <a:effectLst/>
                <a:ea typeface="Calibri" panose="020F0502020204030204" pitchFamily="34" charset="0"/>
                <a:cs typeface="Times New Roman" panose="02020603050405020304" pitchFamily="18" charset="0"/>
              </a:rPr>
              <a:t>arker tydelig med skilt på hva som er hva – dette gir deg bedre kontroll på hvor svinnet oppstår</a:t>
            </a:r>
            <a:endParaRPr lang="nn-NO" sz="1200" dirty="0">
              <a:effectLst/>
              <a:ea typeface="Calibri" panose="020F0502020204030204" pitchFamily="34" charset="0"/>
              <a:cs typeface="Times New Roman" panose="02020603050405020304" pitchFamily="18" charset="0"/>
            </a:endParaRPr>
          </a:p>
        </p:txBody>
      </p:sp>
      <p:sp>
        <p:nvSpPr>
          <p:cNvPr id="17" name="TekstSylinder 16">
            <a:extLst>
              <a:ext uri="{FF2B5EF4-FFF2-40B4-BE49-F238E27FC236}">
                <a16:creationId xmlns:a16="http://schemas.microsoft.com/office/drawing/2014/main" id="{FD261ED7-309D-EB82-72A3-56EAC70EAA1C}"/>
              </a:ext>
            </a:extLst>
          </p:cNvPr>
          <p:cNvSpPr txBox="1"/>
          <p:nvPr/>
        </p:nvSpPr>
        <p:spPr>
          <a:xfrm>
            <a:off x="4345800" y="4342646"/>
            <a:ext cx="3435922" cy="1672253"/>
          </a:xfrm>
          <a:prstGeom prst="rect">
            <a:avLst/>
          </a:prstGeom>
          <a:noFill/>
        </p:spPr>
        <p:txBody>
          <a:bodyPr wrap="square" rtlCol="0">
            <a:spAutoFit/>
          </a:bodyPr>
          <a:lstStyle>
            <a:defPPr>
              <a:defRPr lang="nb-NO"/>
            </a:defPPr>
            <a:lvl1pPr marL="285750" indent="-285750">
              <a:spcBef>
                <a:spcPts val="200"/>
              </a:spcBef>
              <a:spcAft>
                <a:spcPts val="200"/>
              </a:spcAft>
              <a:buFont typeface="Wingdings" panose="05000000000000000000" pitchFamily="2" charset="2"/>
              <a:buChar char="§"/>
              <a:defRPr sz="1200"/>
            </a:lvl1pPr>
          </a:lstStyle>
          <a:p>
            <a:pPr marL="457200">
              <a:buClr>
                <a:schemeClr val="accent1"/>
              </a:buClr>
              <a:buFont typeface="Arial" panose="020B0604020202020204" pitchFamily="34" charset="0"/>
              <a:buChar char="•"/>
            </a:pPr>
            <a:r>
              <a:rPr lang="nb-NO" sz="1200" dirty="0">
                <a:effectLst/>
                <a:ea typeface="Calibri" panose="020F0502020204030204" pitchFamily="34" charset="0"/>
                <a:cs typeface="Times New Roman" panose="02020603050405020304" pitchFamily="18" charset="0"/>
              </a:rPr>
              <a:t>Registrer vekten i en tabell du henger på veggen eller har lett tilgang til</a:t>
            </a:r>
            <a:endParaRPr lang="nn-NO" sz="1200" dirty="0">
              <a:effectLst/>
              <a:ea typeface="Calibri" panose="020F0502020204030204" pitchFamily="34" charset="0"/>
              <a:cs typeface="Times New Roman" panose="02020603050405020304" pitchFamily="18" charset="0"/>
            </a:endParaRPr>
          </a:p>
          <a:p>
            <a:pPr marL="457200">
              <a:buClr>
                <a:schemeClr val="accent1"/>
              </a:buClr>
              <a:buFont typeface="Arial" panose="020B0604020202020204" pitchFamily="34" charset="0"/>
              <a:buChar char="•"/>
            </a:pPr>
            <a:r>
              <a:rPr lang="nb-NO" sz="1200" dirty="0">
                <a:effectLst/>
                <a:ea typeface="Calibri" panose="020F0502020204030204" pitchFamily="34" charset="0"/>
                <a:cs typeface="Times New Roman" panose="02020603050405020304" pitchFamily="18" charset="0"/>
              </a:rPr>
              <a:t>Sørg for å registrere antall daglige spisende beboere – dette trenger du for å vite nøkkeltallet gram matsvinn per gjest</a:t>
            </a:r>
            <a:endParaRPr lang="nn-NO" sz="1200" dirty="0">
              <a:effectLst/>
              <a:ea typeface="Calibri" panose="020F0502020204030204" pitchFamily="34" charset="0"/>
              <a:cs typeface="Times New Roman" panose="02020603050405020304" pitchFamily="18" charset="0"/>
            </a:endParaRPr>
          </a:p>
          <a:p>
            <a:pPr marL="457200">
              <a:buClr>
                <a:schemeClr val="accent1"/>
              </a:buClr>
              <a:buFont typeface="Arial" panose="020B0604020202020204" pitchFamily="34" charset="0"/>
              <a:buChar char="•"/>
            </a:pPr>
            <a:r>
              <a:rPr lang="nb-NO" sz="1200" dirty="0">
                <a:effectLst/>
                <a:ea typeface="Calibri" panose="020F0502020204030204" pitchFamily="34" charset="0"/>
                <a:cs typeface="Times New Roman" panose="02020603050405020304" pitchFamily="18" charset="0"/>
              </a:rPr>
              <a:t>Registrer både mengde matsvinn og antall spisende beboere i et regneark, etter hvert måltid</a:t>
            </a:r>
            <a:endParaRPr lang="nn-NO" sz="1200" dirty="0">
              <a:effectLst/>
              <a:ea typeface="Calibri" panose="020F0502020204030204" pitchFamily="34" charset="0"/>
              <a:cs typeface="Times New Roman" panose="02020603050405020304" pitchFamily="18" charset="0"/>
            </a:endParaRPr>
          </a:p>
        </p:txBody>
      </p:sp>
      <p:pic>
        <p:nvPicPr>
          <p:cNvPr id="18" name="Bilde 17">
            <a:extLst>
              <a:ext uri="{FF2B5EF4-FFF2-40B4-BE49-F238E27FC236}">
                <a16:creationId xmlns:a16="http://schemas.microsoft.com/office/drawing/2014/main" id="{9A5D2BD8-00B1-EC14-AB66-A03EE439D52B}"/>
              </a:ext>
            </a:extLst>
          </p:cNvPr>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5262439" y="2840382"/>
            <a:ext cx="1665907" cy="948431"/>
          </a:xfrm>
          <a:prstGeom prst="rect">
            <a:avLst/>
          </a:prstGeom>
          <a:effectLst>
            <a:outerShdw blurRad="50800" dist="38100" dir="2700000" algn="tl" rotWithShape="0">
              <a:prstClr val="black">
                <a:alpha val="40000"/>
              </a:prstClr>
            </a:outerShdw>
          </a:effectLst>
        </p:spPr>
      </p:pic>
      <p:sp>
        <p:nvSpPr>
          <p:cNvPr id="19" name="TekstSylinder 18">
            <a:extLst>
              <a:ext uri="{FF2B5EF4-FFF2-40B4-BE49-F238E27FC236}">
                <a16:creationId xmlns:a16="http://schemas.microsoft.com/office/drawing/2014/main" id="{64D939BD-673D-F108-1264-AF41D4AE51B8}"/>
              </a:ext>
            </a:extLst>
          </p:cNvPr>
          <p:cNvSpPr txBox="1"/>
          <p:nvPr/>
        </p:nvSpPr>
        <p:spPr>
          <a:xfrm>
            <a:off x="8041585" y="4687647"/>
            <a:ext cx="3238434" cy="1066959"/>
          </a:xfrm>
          <a:prstGeom prst="rect">
            <a:avLst/>
          </a:prstGeom>
          <a:noFill/>
        </p:spPr>
        <p:txBody>
          <a:bodyPr wrap="square" rtlCol="0">
            <a:spAutoFit/>
          </a:bodyPr>
          <a:lstStyle>
            <a:defPPr>
              <a:defRPr lang="nb-NO"/>
            </a:defPPr>
            <a:lvl1pPr marL="285750" indent="-285750">
              <a:spcBef>
                <a:spcPts val="200"/>
              </a:spcBef>
              <a:spcAft>
                <a:spcPts val="200"/>
              </a:spcAft>
              <a:buFont typeface="Wingdings" panose="05000000000000000000" pitchFamily="2" charset="2"/>
              <a:buChar char="§"/>
              <a:defRPr sz="1200"/>
            </a:lvl1pPr>
          </a:lstStyle>
          <a:p>
            <a:pPr>
              <a:buClr>
                <a:schemeClr val="accent2"/>
              </a:buClr>
              <a:buFont typeface="Arial" panose="020B0604020202020204" pitchFamily="34" charset="0"/>
              <a:buChar char="•"/>
            </a:pPr>
            <a:r>
              <a:rPr lang="nb-NO" sz="1200" dirty="0">
                <a:effectLst/>
                <a:ea typeface="Calibri" panose="020F0502020204030204" pitchFamily="34" charset="0"/>
                <a:cs typeface="Times New Roman" panose="02020603050405020304" pitchFamily="18" charset="0"/>
              </a:rPr>
              <a:t>Gå gjennom dataene en gang i uken. Sørg for å se utviklingen fra uke til uke</a:t>
            </a:r>
            <a:endParaRPr lang="nn-NO" sz="1200" dirty="0">
              <a:effectLst/>
              <a:ea typeface="Calibri" panose="020F0502020204030204" pitchFamily="34" charset="0"/>
              <a:cs typeface="Times New Roman" panose="02020603050405020304" pitchFamily="18" charset="0"/>
            </a:endParaRPr>
          </a:p>
          <a:p>
            <a:pPr>
              <a:buClr>
                <a:schemeClr val="accent2"/>
              </a:buClr>
              <a:buFont typeface="Arial" panose="020B0604020202020204" pitchFamily="34" charset="0"/>
              <a:buChar char="•"/>
            </a:pPr>
            <a:r>
              <a:rPr lang="nb-NO" sz="1200" dirty="0">
                <a:effectLst/>
                <a:ea typeface="Calibri" panose="020F0502020204030204" pitchFamily="34" charset="0"/>
                <a:cs typeface="Times New Roman" panose="02020603050405020304" pitchFamily="18" charset="0"/>
              </a:rPr>
              <a:t>Diskuter avvik og forsøk å finne løsninger på hvor og hvorfor matsvinnet oppstår og identifiser nye tiltak</a:t>
            </a:r>
            <a:endParaRPr lang="nn-NO" sz="1200" dirty="0">
              <a:effectLst/>
              <a:ea typeface="Calibri" panose="020F0502020204030204" pitchFamily="34" charset="0"/>
              <a:cs typeface="Times New Roman" panose="02020603050405020304" pitchFamily="18" charset="0"/>
            </a:endParaRPr>
          </a:p>
        </p:txBody>
      </p:sp>
      <p:pic>
        <p:nvPicPr>
          <p:cNvPr id="20" name="Bilde 19">
            <a:extLst>
              <a:ext uri="{FF2B5EF4-FFF2-40B4-BE49-F238E27FC236}">
                <a16:creationId xmlns:a16="http://schemas.microsoft.com/office/drawing/2014/main" id="{BB3043E2-B80B-E49D-C65A-D9B36C1F07B8}"/>
              </a:ext>
            </a:extLst>
          </p:cNvPr>
          <p:cNvPicPr>
            <a:picLocks noChangeAspect="1"/>
          </p:cNvPicPr>
          <p:nvPr/>
        </p:nvPicPr>
        <p:blipFill>
          <a:blip r:embed="rId5" cstate="print">
            <a:extLst>
              <a:ext uri="{28A0092B-C50C-407E-A947-70E740481C1C}">
                <a14:useLocalDpi xmlns:a14="http://schemas.microsoft.com/office/drawing/2010/main"/>
              </a:ext>
            </a:extLst>
          </a:blip>
          <a:stretch>
            <a:fillRect/>
          </a:stretch>
        </p:blipFill>
        <p:spPr>
          <a:xfrm>
            <a:off x="1959868" y="3028884"/>
            <a:ext cx="1075259" cy="1075259"/>
          </a:xfrm>
          <a:prstGeom prst="rect">
            <a:avLst/>
          </a:prstGeom>
        </p:spPr>
      </p:pic>
      <p:pic>
        <p:nvPicPr>
          <p:cNvPr id="27" name="Grafikk 26">
            <a:extLst>
              <a:ext uri="{FF2B5EF4-FFF2-40B4-BE49-F238E27FC236}">
                <a16:creationId xmlns:a16="http://schemas.microsoft.com/office/drawing/2014/main" id="{78A8934F-C4DC-E292-3AEB-E659C2E9181A}"/>
              </a:ext>
            </a:extLst>
          </p:cNvPr>
          <p:cNvPicPr>
            <a:picLocks noChangeAspect="1"/>
          </p:cNvPicPr>
          <p:nvPr/>
        </p:nvPicPr>
        <p:blipFill rotWithShape="1">
          <a:blip r:embed="rId6" cstate="print">
            <a:extLst>
              <a:ext uri="{28A0092B-C50C-407E-A947-70E740481C1C}">
                <a14:useLocalDpi xmlns:a14="http://schemas.microsoft.com/office/drawing/2010/main"/>
              </a:ext>
              <a:ext uri="{96DAC541-7B7A-43D3-8B79-37D633B846F1}">
                <asvg:svgBlip xmlns:asvg="http://schemas.microsoft.com/office/drawing/2016/SVG/main" r:embed="rId7"/>
              </a:ext>
            </a:extLst>
          </a:blip>
          <a:srcRect l="34398" t="39445" r="37041" b="37638"/>
          <a:stretch/>
        </p:blipFill>
        <p:spPr>
          <a:xfrm>
            <a:off x="8958370" y="2767083"/>
            <a:ext cx="1450318" cy="1646412"/>
          </a:xfrm>
          <a:prstGeom prst="rect">
            <a:avLst/>
          </a:prstGeom>
        </p:spPr>
      </p:pic>
      <p:pic>
        <p:nvPicPr>
          <p:cNvPr id="28" name="Grafikk 27" descr="Merke 3 med heldekkende fyll">
            <a:extLst>
              <a:ext uri="{FF2B5EF4-FFF2-40B4-BE49-F238E27FC236}">
                <a16:creationId xmlns:a16="http://schemas.microsoft.com/office/drawing/2014/main" id="{209B55FC-1FFD-0FFA-C060-0D15A75EE710}"/>
              </a:ext>
            </a:extLst>
          </p:cNvPr>
          <p:cNvPicPr>
            <a:picLocks noChangeAspect="1"/>
          </p:cNvPicPr>
          <p:nvPr/>
        </p:nvPicPr>
        <p:blipFill>
          <a:blip r:embed="rId8" cstate="print">
            <a:extLst>
              <a:ext uri="{28A0092B-C50C-407E-A947-70E740481C1C}">
                <a14:useLocalDpi xmlns:a14="http://schemas.microsoft.com/office/drawing/2010/main"/>
              </a:ext>
              <a:ext uri="{96DAC541-7B7A-43D3-8B79-37D633B846F1}">
                <asvg:svgBlip xmlns:asvg="http://schemas.microsoft.com/office/drawing/2016/SVG/main" r:embed="rId9"/>
              </a:ext>
            </a:extLst>
          </a:blip>
          <a:stretch>
            <a:fillRect/>
          </a:stretch>
        </p:blipFill>
        <p:spPr>
          <a:xfrm>
            <a:off x="8209094" y="3268641"/>
            <a:ext cx="305107" cy="305107"/>
          </a:xfrm>
          <a:prstGeom prst="rect">
            <a:avLst/>
          </a:prstGeom>
        </p:spPr>
      </p:pic>
      <p:pic>
        <p:nvPicPr>
          <p:cNvPr id="29" name="Grafikk 28" descr="Merke med heldekkende fyll">
            <a:extLst>
              <a:ext uri="{FF2B5EF4-FFF2-40B4-BE49-F238E27FC236}">
                <a16:creationId xmlns:a16="http://schemas.microsoft.com/office/drawing/2014/main" id="{D05351AE-9C5A-ABB4-3997-1ADD1661683D}"/>
              </a:ext>
            </a:extLst>
          </p:cNvPr>
          <p:cNvPicPr>
            <a:picLocks noChangeAspect="1"/>
          </p:cNvPicPr>
          <p:nvPr/>
        </p:nvPicPr>
        <p:blipFill>
          <a:blip r:embed="rId10" cstate="print">
            <a:extLst>
              <a:ext uri="{28A0092B-C50C-407E-A947-70E740481C1C}">
                <a14:useLocalDpi xmlns:a14="http://schemas.microsoft.com/office/drawing/2010/main"/>
              </a:ext>
              <a:ext uri="{96DAC541-7B7A-43D3-8B79-37D633B846F1}">
                <asvg:svgBlip xmlns:asvg="http://schemas.microsoft.com/office/drawing/2016/SVG/main" r:embed="rId11"/>
              </a:ext>
            </a:extLst>
          </a:blip>
          <a:stretch>
            <a:fillRect/>
          </a:stretch>
        </p:blipFill>
        <p:spPr>
          <a:xfrm>
            <a:off x="4613367" y="3268641"/>
            <a:ext cx="305107" cy="305107"/>
          </a:xfrm>
          <a:prstGeom prst="rect">
            <a:avLst/>
          </a:prstGeom>
        </p:spPr>
      </p:pic>
    </p:spTree>
    <p:extLst>
      <p:ext uri="{BB962C8B-B14F-4D97-AF65-F5344CB8AC3E}">
        <p14:creationId xmlns:p14="http://schemas.microsoft.com/office/powerpoint/2010/main" val="1387008710"/>
      </p:ext>
    </p:extLst>
  </p:cSld>
  <p:clrMapOvr>
    <a:masterClrMapping/>
  </p:clrMapOvr>
</p:sld>
</file>

<file path=ppt/theme/theme1.xml><?xml version="1.0" encoding="utf-8"?>
<a:theme xmlns:a="http://schemas.openxmlformats.org/drawingml/2006/main" name="Office-tema">
  <a:themeElements>
    <a:clrScheme name="Egendefinert 5">
      <a:dk1>
        <a:srgbClr val="000000"/>
      </a:dk1>
      <a:lt1>
        <a:srgbClr val="FFFFFF"/>
      </a:lt1>
      <a:dk2>
        <a:srgbClr val="44546A"/>
      </a:dk2>
      <a:lt2>
        <a:srgbClr val="E7E6E6"/>
      </a:lt2>
      <a:accent1>
        <a:srgbClr val="57A978"/>
      </a:accent1>
      <a:accent2>
        <a:srgbClr val="8BC145"/>
      </a:accent2>
      <a:accent3>
        <a:srgbClr val="36AFCE"/>
      </a:accent3>
      <a:accent4>
        <a:srgbClr val="1D6FA9"/>
      </a:accent4>
      <a:accent5>
        <a:srgbClr val="B74919"/>
      </a:accent5>
      <a:accent6>
        <a:srgbClr val="F19D19"/>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Egendefinert 5">
    <a:dk1>
      <a:srgbClr val="000000"/>
    </a:dk1>
    <a:lt1>
      <a:srgbClr val="FFFFFF"/>
    </a:lt1>
    <a:dk2>
      <a:srgbClr val="44546A"/>
    </a:dk2>
    <a:lt2>
      <a:srgbClr val="E7E6E6"/>
    </a:lt2>
    <a:accent1>
      <a:srgbClr val="57A978"/>
    </a:accent1>
    <a:accent2>
      <a:srgbClr val="8BC145"/>
    </a:accent2>
    <a:accent3>
      <a:srgbClr val="36AFCE"/>
    </a:accent3>
    <a:accent4>
      <a:srgbClr val="1D6FA9"/>
    </a:accent4>
    <a:accent5>
      <a:srgbClr val="B74919"/>
    </a:accent5>
    <a:accent6>
      <a:srgbClr val="F19D19"/>
    </a:accent6>
    <a:hlink>
      <a:srgbClr val="0563C1"/>
    </a:hlink>
    <a:folHlink>
      <a:srgbClr val="954F72"/>
    </a:folHlink>
  </a:clrScheme>
</a:themeOverride>
</file>

<file path=docProps/app.xml><?xml version="1.0" encoding="utf-8"?>
<Properties xmlns="http://schemas.openxmlformats.org/officeDocument/2006/extended-properties" xmlns:vt="http://schemas.openxmlformats.org/officeDocument/2006/docPropsVTypes">
  <Template/>
  <TotalTime>17427</TotalTime>
  <Words>1425</Words>
  <Application>Microsoft Office PowerPoint</Application>
  <PresentationFormat>Widescreen</PresentationFormat>
  <Paragraphs>123</Paragraphs>
  <Slides>13</Slides>
  <Notes>0</Notes>
  <HiddenSlides>0</HiddenSlides>
  <MMClips>0</MMClips>
  <ScaleCrop>false</ScaleCrop>
  <HeadingPairs>
    <vt:vector size="6" baseType="variant">
      <vt:variant>
        <vt:lpstr>Brukte skrifter</vt:lpstr>
      </vt:variant>
      <vt:variant>
        <vt:i4>1</vt:i4>
      </vt:variant>
      <vt:variant>
        <vt:lpstr>Tema</vt:lpstr>
      </vt:variant>
      <vt:variant>
        <vt:i4>1</vt:i4>
      </vt:variant>
      <vt:variant>
        <vt:lpstr>Lysbildetitler</vt:lpstr>
      </vt:variant>
      <vt:variant>
        <vt:i4>13</vt:i4>
      </vt:variant>
    </vt:vector>
  </HeadingPairs>
  <TitlesOfParts>
    <vt:vector size="15" baseType="lpstr">
      <vt:lpstr>Arial</vt:lpstr>
      <vt:lpstr>Office-tema</vt:lpstr>
      <vt:lpstr>Kutt Matsvinn Offentlig servering</vt:lpstr>
      <vt:lpstr>Å redusere matsvinn er viktig for vår virksomhet</vt:lpstr>
      <vt:lpstr>Måltidet er viktig for beboerne</vt:lpstr>
      <vt:lpstr>Begynn med å sette mål og fordele roller</vt:lpstr>
      <vt:lpstr>Reduksjon av matsvinn er et kontinuerlig arbeid og bør inngå i daglige rutiner </vt:lpstr>
      <vt:lpstr>Sikre god kompetanse og engasjement</vt:lpstr>
      <vt:lpstr>Gjennomfør jevnlige oppfølgingsmøter</vt:lpstr>
      <vt:lpstr>Praktiske verktøy for å komme i gang</vt:lpstr>
      <vt:lpstr>Måling av matsvinnet gir nødvendig innsikt </vt:lpstr>
      <vt:lpstr>PowerPoint-presentasjon</vt:lpstr>
      <vt:lpstr>Mulige årsaker til matsvinn:</vt:lpstr>
      <vt:lpstr>Eksempler på tiltak</vt:lpstr>
      <vt:lpstr>Flere nyttige hjelpemidler for å lykkes med arbeidet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Kutt Matsvinn Offentlig servering</dc:title>
  <dc:creator>Anne Cathrine Haug</dc:creator>
  <cp:lastModifiedBy>Marie Kleppe</cp:lastModifiedBy>
  <cp:revision>28</cp:revision>
  <dcterms:created xsi:type="dcterms:W3CDTF">2023-05-23T14:14:44Z</dcterms:created>
  <dcterms:modified xsi:type="dcterms:W3CDTF">2023-08-10T14:30:27Z</dcterms:modified>
</cp:coreProperties>
</file>